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111" d="100"/>
          <a:sy n="111" d="100"/>
        </p:scale>
        <p:origin x="276"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2/25/2026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2/25/2026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2/25/2026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2/25/2026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2/25/2026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2/25/2026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2/25/2026</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2/25/2026</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2/25/2026</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2/25/2026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2/25/2026</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2/25/2026</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2/25/2026</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Dorn, Carolyn</cp:lastModifiedBy>
  <cp:revision>8</cp:revision>
  <dcterms:created xsi:type="dcterms:W3CDTF">2021-04-13T17:24:33Z</dcterms:created>
  <dcterms:modified xsi:type="dcterms:W3CDTF">2026-02-25T16:57:25Z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2026-02-25T16:57:17Z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27f189dd-7944-4cb7-a1ef-7a51d27e3791</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