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2026-02-02T15:58:45Z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2026-02-02T15:58:40Z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66beb6eb-17d0-4fce-a5b2-1f6a1193d490</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