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0" r:id="rId3"/>
    <p:sldId id="26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dirty="0"/>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78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1579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99009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92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dirty="0"/>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Graph or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Text</a:t>
            </a:r>
          </a:p>
          <a:p>
            <a:pPr lvl="1"/>
            <a:r>
              <a:rPr lang="en-US" dirty="0"/>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dirty="0"/>
              <a:t>Add References</a:t>
            </a:r>
          </a:p>
        </p:txBody>
      </p:sp>
    </p:spTree>
    <p:extLst>
      <p:ext uri="{BB962C8B-B14F-4D97-AF65-F5344CB8AC3E}">
        <p14:creationId xmlns:p14="http://schemas.microsoft.com/office/powerpoint/2010/main" val="22818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56098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06177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9666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2606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73078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45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2019 JHF, PRHI, HCF,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12587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2019 JHF, PRHI, HCF, &amp; WHAMglobal</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1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Continuing Education Information</a:t>
            </a:r>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Accreditation Council for Continuing Medical Education (ACCME) and the American Nurses Credentialing Center (ANCC), to provide continuing education for the healthcare team. </a:t>
            </a:r>
            <a:r>
              <a:rPr lang="en-US" b="1" dirty="0"/>
              <a:t>1.5 hours is approved for this course. </a:t>
            </a:r>
          </a:p>
          <a:p>
            <a:r>
              <a:rPr lang="en-US" dirty="0"/>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1.5 continuing education credits</a:t>
            </a:r>
            <a:r>
              <a:rPr lang="en-US" dirty="0"/>
              <a:t>.</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p:txBody>
          <a:bodyPr/>
          <a:lstStyle/>
          <a:p>
            <a:r>
              <a:rPr lang="en-US" sz="32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7710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555014"/>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6</TotalTime>
  <Words>398</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Wingdings</vt:lpstr>
      <vt:lpstr>Retrospect</vt:lpstr>
      <vt:lpstr>Continuing Education Information</vt:lpstr>
      <vt:lpstr>Disclosures</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Dorn, Carolyn</cp:lastModifiedBy>
  <cp:revision>28</cp:revision>
  <dcterms:created xsi:type="dcterms:W3CDTF">2020-02-18T19:41:54Z</dcterms:created>
  <dcterms:modified xsi:type="dcterms:W3CDTF">2026-02-20T19:12:24Z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2026-02-20T19:12:18Z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d980eade-841f-4fdf-b2a8-95066a2f3147</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