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2026-02-16T13:19:17Z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2026-02-16T13:19:12Z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d29bcbc6-1722-4522-8d1e-c274734c3eec</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