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2/16/2026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2/16/2026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2/16/2026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2/16/2026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50" b="1" dirty="0">
                <a:solidFill>
                  <a:schemeClr val="tx1"/>
                </a:solidFill>
              </a:rPr>
              <a:t>Continuing Education Information</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2.0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2.0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050">
                <a:solidFill>
                  <a:schemeClr val="tx1"/>
                </a:solidFill>
              </a:rPr>
              <a:t>receive 2.0 </a:t>
            </a:r>
            <a:r>
              <a:rPr lang="en-US" sz="1050" dirty="0">
                <a:solidFill>
                  <a:schemeClr val="tx1"/>
                </a:solidFill>
              </a:rPr>
              <a:t>continuing education credits. </a:t>
            </a:r>
          </a:p>
          <a:p>
            <a:pPr algn="l">
              <a:spcBef>
                <a:spcPts val="0"/>
              </a:spcBef>
            </a:pPr>
            <a:endParaRPr lang="en-US" sz="1050" u="sng" dirty="0">
              <a:solidFill>
                <a:schemeClr val="tx1"/>
              </a:solidFill>
            </a:endParaRPr>
          </a:p>
          <a:p>
            <a:pPr marL="0" marR="0" algn="l">
              <a:lnSpc>
                <a:spcPct val="107000"/>
              </a:lnSpc>
              <a:spcBef>
                <a:spcPts val="0"/>
              </a:spcBef>
              <a:spcAft>
                <a:spcPts val="800"/>
              </a:spcAft>
            </a:pPr>
            <a:r>
              <a:rPr lang="en-US" sz="1050" b="1" u="sng" dirty="0">
                <a:solidFill>
                  <a:schemeClr val="tx1"/>
                </a:solidFill>
              </a:rPr>
              <a:t>Psychologist (APA)</a:t>
            </a:r>
          </a:p>
          <a:p>
            <a:pPr marL="0" marR="0" algn="l">
              <a:lnSpc>
                <a:spcPct val="107000"/>
              </a:lnSpc>
              <a:spcBef>
                <a:spcPts val="0"/>
              </a:spcBef>
              <a:spcAft>
                <a:spcPts val="800"/>
              </a:spcAft>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Conflict of Interest Disclosure</a:t>
            </a:r>
            <a:r>
              <a:rPr lang="en-US" sz="900" b="1" dirty="0">
                <a:solidFill>
                  <a:schemeClr val="tx1"/>
                </a:solidFill>
              </a:rPr>
              <a:t>:</a:t>
            </a:r>
            <a:endParaRPr lang="en-US" sz="900" dirty="0">
              <a:solidFill>
                <a:schemeClr val="tx1"/>
              </a:solidFill>
            </a:endParaRPr>
          </a:p>
          <a:p>
            <a:pPr algn="l">
              <a:spcBef>
                <a:spcPts val="0"/>
              </a:spcBef>
            </a:pPr>
            <a:r>
              <a:rPr lang="en-US" sz="9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900" dirty="0"/>
              <a:t>. </a:t>
            </a:r>
          </a:p>
          <a:p>
            <a:pPr algn="l">
              <a:spcBef>
                <a:spcPts val="0"/>
              </a:spcBef>
            </a:pPr>
            <a:endParaRPr lang="en-US" sz="900" dirty="0"/>
          </a:p>
          <a:p>
            <a:pPr marL="0" marR="0" lvl="0" indent="0" algn="l" defTabSz="914400" rtl="0" eaLnBrk="0" fontAlgn="base" latinLnBrk="0" hangingPunct="0">
              <a:lnSpc>
                <a:spcPct val="100000"/>
              </a:lnSpc>
              <a:spcBef>
                <a:spcPct val="0"/>
              </a:spcBef>
              <a:spcAft>
                <a:spcPct val="0"/>
              </a:spcAft>
              <a:buClrTx/>
              <a:buSzTx/>
              <a:tabLst/>
            </a:pPr>
            <a:r>
              <a:rPr lang="en-US" altLang="en-US" sz="9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4794</TotalTime>
  <Words>475</Words>
  <Application>Microsoft Office PowerPoint</Application>
  <PresentationFormat>On-screen Show (4:3)</PresentationFormat>
  <Paragraphs>25</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2026-02-16T15:34:52Z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