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2/24/2026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2/24/2026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blended activity for a maximum of 3.0 AMA PRA Category 1 Credits™.   Physicians should claim only the credit commensurate with the extent of their participation in the activity.</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Nursing (CNE)</a:t>
            </a:r>
            <a:br>
              <a:rPr lang="en-US" sz="1200" dirty="0"/>
            </a:br>
            <a:r>
              <a:rPr lang="en-US" sz="1200" dirty="0">
                <a:solidFill>
                  <a:schemeClr val="tx1"/>
                </a:solidFill>
              </a:rPr>
              <a:t>The maximum number of hours awarded for this Continuing Nursing Education activity is 3.0 contact hours.  </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3154</TotalTime>
  <Words>333</Words>
  <Application>Microsoft Office PowerPoint</Application>
  <PresentationFormat>On-screen Show (4:3)</PresentationFormat>
  <Paragraphs>19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52</cp:revision>
  <dcterms:created xsi:type="dcterms:W3CDTF">2010-08-03T12:49:34Z</dcterms:created>
  <dcterms:modified xsi:type="dcterms:W3CDTF">2026-02-24T17:42:18Z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