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blended activity for a maximum of 1.5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br>
              <a:rPr lang="en-US" sz="900" dirty="0"/>
            </a:br>
            <a:r>
              <a:rPr lang="en-US" sz="1200" dirty="0">
                <a:solidFill>
                  <a:schemeClr val="tx1"/>
                </a:solidFill>
              </a:rPr>
              <a:t>The maximum number of hours awarded for this Continuing Nursing Education activity </a:t>
            </a:r>
            <a:r>
              <a:rPr lang="en-US" sz="1200">
                <a:solidFill>
                  <a:schemeClr val="tx1"/>
                </a:solidFill>
              </a:rPr>
              <a:t>is 1.5 </a:t>
            </a:r>
            <a:r>
              <a:rPr lang="en-US" sz="1200" dirty="0">
                <a:solidFill>
                  <a:schemeClr val="tx1"/>
                </a:solidFill>
              </a:rPr>
              <a:t>contact hours.  </a:t>
            </a:r>
          </a:p>
          <a:p>
            <a:pPr algn="l">
              <a:spcBef>
                <a:spcPts val="0"/>
              </a:spcBef>
            </a:pPr>
            <a:endParaRPr lang="en-US" sz="9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3153</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51</cp:revision>
  <dcterms:created xsi:type="dcterms:W3CDTF">2010-08-03T12:49:34Z</dcterms:created>
  <dcterms:modified xsi:type="dcterms:W3CDTF">2026-02-13T12:54:01Z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