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2/18/2026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8698</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2026-02-18T17:00:35Z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