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2/20/2026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2/20/2026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1.50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4574</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2026-02-20T15:45:03Z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