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11.25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3560</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2026-02-03T18:26:25Z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