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2.0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2892</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2026-02-04T21:01:48Z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