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2/2/2026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00" b="1" u="sng" dirty="0">
                <a:solidFill>
                  <a:schemeClr val="tx1"/>
                </a:solidFill>
              </a:rPr>
              <a:t>Accreditation Statement:</a:t>
            </a:r>
          </a:p>
          <a:p>
            <a:pPr algn="l">
              <a:spcBef>
                <a:spcPts val="0"/>
              </a:spcBef>
            </a:pPr>
            <a:r>
              <a:rPr lang="en-US" sz="10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00" dirty="0">
              <a:solidFill>
                <a:schemeClr val="tx1"/>
              </a:solidFill>
              <a:latin typeface="Calibri" panose="020F0502020204030204" pitchFamily="34" charset="0"/>
              <a:cs typeface="Calibri" panose="020F0502020204030204" pitchFamily="34" charset="0"/>
            </a:endParaRPr>
          </a:p>
          <a:p>
            <a:pPr algn="l">
              <a:spcBef>
                <a:spcPts val="0"/>
              </a:spcBef>
            </a:pPr>
            <a:r>
              <a:rPr lang="en-US" sz="1000" b="1" u="sng" dirty="0">
                <a:solidFill>
                  <a:schemeClr val="tx1"/>
                </a:solidFill>
              </a:rPr>
              <a:t>Physician (CME)</a:t>
            </a:r>
          </a:p>
          <a:p>
            <a:pPr algn="l">
              <a:spcBef>
                <a:spcPts val="0"/>
              </a:spcBef>
            </a:pPr>
            <a:r>
              <a:rPr lang="en-US" sz="100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Nursing (CNE)</a:t>
            </a:r>
          </a:p>
          <a:p>
            <a:pPr algn="l">
              <a:spcBef>
                <a:spcPts val="0"/>
              </a:spcBef>
            </a:pPr>
            <a:r>
              <a:rPr lang="en-US" sz="1000" dirty="0">
                <a:solidFill>
                  <a:schemeClr val="tx1"/>
                </a:solidFill>
              </a:rPr>
              <a:t>The maximum number of hours awarded for this Continuing Nursing Education activity is 1.0 contact hours.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Social Work (ASWB) </a:t>
            </a:r>
            <a:br>
              <a:rPr lang="en-US" sz="1000" dirty="0"/>
            </a:br>
            <a:r>
              <a:rPr lang="en-US" sz="10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1.0 continuing education credits.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Physician Assistant (AAPA)</a:t>
            </a:r>
          </a:p>
          <a:p>
            <a:pPr algn="l">
              <a:spcBef>
                <a:spcPts val="0"/>
              </a:spcBef>
            </a:pPr>
            <a:r>
              <a:rPr lang="en-US" sz="100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a:t>
            </a:r>
          </a:p>
          <a:p>
            <a:pPr algn="l">
              <a:spcBef>
                <a:spcPts val="0"/>
              </a:spcBef>
            </a:pPr>
            <a:endParaRPr lang="en-US" sz="1000" dirty="0">
              <a:solidFill>
                <a:schemeClr val="tx1"/>
              </a:solidFill>
            </a:endParaRPr>
          </a:p>
          <a:p>
            <a:pPr algn="l">
              <a:spcBef>
                <a:spcPts val="0"/>
              </a:spcBef>
            </a:pPr>
            <a:r>
              <a:rPr lang="en-US" sz="1000" dirty="0">
                <a:solidFill>
                  <a:schemeClr val="tx1"/>
                </a:solidFill>
              </a:rPr>
              <a:t> </a:t>
            </a:r>
            <a:r>
              <a:rPr lang="en-US" sz="1000" b="1" u="sng" dirty="0">
                <a:solidFill>
                  <a:schemeClr val="tx1"/>
                </a:solidFill>
              </a:rPr>
              <a:t>Psychologist (APA) </a:t>
            </a:r>
          </a:p>
          <a:p>
            <a:pPr algn="l">
              <a:spcBef>
                <a:spcPts val="0"/>
              </a:spcBef>
            </a:pPr>
            <a:r>
              <a:rPr lang="en-US" sz="10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00" b="1" u="sng" dirty="0">
              <a:solidFill>
                <a:schemeClr val="tx1"/>
              </a:solidFill>
            </a:endParaRPr>
          </a:p>
          <a:p>
            <a:pPr algn="l">
              <a:spcBef>
                <a:spcPts val="0"/>
              </a:spcBef>
            </a:pPr>
            <a:r>
              <a:rPr lang="en-US" sz="1000" b="1" u="sng" dirty="0">
                <a:solidFill>
                  <a:schemeClr val="tx1"/>
                </a:solidFill>
              </a:rPr>
              <a:t>Other health care professionals: </a:t>
            </a:r>
          </a:p>
          <a:p>
            <a:pPr algn="l">
              <a:spcBef>
                <a:spcPts val="0"/>
              </a:spcBef>
            </a:pPr>
            <a:r>
              <a:rPr lang="en-US" sz="1000" dirty="0">
                <a:solidFill>
                  <a:schemeClr val="tx1"/>
                </a:solidFill>
              </a:rPr>
              <a:t>Other health care professionals will receive a certificate of attendance confirming the number of contact hours commensurate with the extent of participation in this activity.  </a:t>
            </a:r>
            <a:endParaRPr lang="en-US" sz="1000" b="1" u="sng" dirty="0">
              <a:solidFill>
                <a:schemeClr val="tx1"/>
              </a:solidFill>
            </a:endParaRPr>
          </a:p>
          <a:p>
            <a:pPr algn="l">
              <a:spcBef>
                <a:spcPts val="0"/>
              </a:spcBef>
            </a:pPr>
            <a:endParaRPr lang="en-US" sz="100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algn="l">
              <a:spcBef>
                <a:spcPts val="0"/>
              </a:spcBef>
            </a:pPr>
            <a:endParaRPr lang="en-US" sz="800" dirty="0"/>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4680</TotalTime>
  <Words>539</Words>
  <Application>Microsoft Office PowerPoint</Application>
  <PresentationFormat>On-screen Show (4:3)</PresentationFormat>
  <Paragraphs>28</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59</cp:revision>
  <dcterms:created xsi:type="dcterms:W3CDTF">2010-08-03T12:49:34Z</dcterms:created>
  <dcterms:modified xsi:type="dcterms:W3CDTF">2026-02-02T15:52:44Z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