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9" r:id="rId1"/>
  </p:sldMasterIdLst>
  <p:notesMasterIdLst>
    <p:notesMasterId r:id="rId5"/>
  </p:notesMasterIdLst>
  <p:sldIdLst>
    <p:sldId id="256" r:id="rId2"/>
    <p:sldId id="258" r:id="rId3"/>
    <p:sldId id="257" r:id="rId4"/>
  </p:sldIdLst>
  <p:sldSz cx="9144000" cy="5143500" type="screen16x9"/>
  <p:notesSz cx="6858000" cy="9144000"/>
  <p:embeddedFontLst>
    <p:embeddedFont>
      <p:font typeface="Bebas Neue" panose="020F0502020204030204" pitchFamily="34" charset="0"/>
      <p:regular r:id="rId6"/>
    </p:embeddedFont>
    <p:embeddedFont>
      <p:font typeface="Fira Sans Extra Condensed Medium" panose="020B0604020202020204" charset="0"/>
      <p:regular r:id="rId7"/>
      <p:bold r:id="rId8"/>
      <p:italic r:id="rId9"/>
      <p:boldItalic r:id="rId10"/>
    </p:embeddedFont>
    <p:embeddedFont>
      <p:font typeface="Overpass" panose="020B0604020202020204" charset="0"/>
      <p:regular r:id="rId11"/>
      <p:bold r:id="rId12"/>
      <p:italic r:id="rId13"/>
      <p:boldItalic r:id="rId14"/>
    </p:embeddedFont>
    <p:embeddedFont>
      <p:font typeface="Overpass Light" panose="020B0604020202020204" charset="0"/>
      <p:regular r:id="rId15"/>
      <p:bold r:id="rId16"/>
      <p:italic r:id="rId17"/>
      <p:boldItalic r:id="rId18"/>
    </p:embeddedFont>
    <p:embeddedFont>
      <p:font typeface="Roboto Slab Light" panose="020F0502020204030204" pitchFamily="2" charset="0"/>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0234532-B591-4DED-ADE4-4E61A4C9E625}">
  <a:tblStyle styleId="{60234532-B591-4DED-ADE4-4E61A4C9E6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4" d="100"/>
          <a:sy n="134" d="100"/>
        </p:scale>
        <p:origin x="9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tableStyles" Target="tableStyle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theme" Target="theme/theme1.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a:extLst>
            <a:ext uri="{FF2B5EF4-FFF2-40B4-BE49-F238E27FC236}">
              <a16:creationId xmlns:a16="http://schemas.microsoft.com/office/drawing/2014/main" id="{E077AF04-410D-9995-BE5A-07B4E8E35AC8}"/>
            </a:ext>
          </a:extLst>
        </p:cNvPr>
        <p:cNvGrpSpPr/>
        <p:nvPr/>
      </p:nvGrpSpPr>
      <p:grpSpPr>
        <a:xfrm>
          <a:off x="0" y="0"/>
          <a:ext cx="0" cy="0"/>
          <a:chOff x="0" y="0"/>
          <a:chExt cx="0" cy="0"/>
        </a:xfrm>
      </p:grpSpPr>
      <p:sp>
        <p:nvSpPr>
          <p:cNvPr id="462" name="Google Shape;462;g77d29277cd_2_94:notes">
            <a:extLst>
              <a:ext uri="{FF2B5EF4-FFF2-40B4-BE49-F238E27FC236}">
                <a16:creationId xmlns:a16="http://schemas.microsoft.com/office/drawing/2014/main" id="{7E5D9879-63E5-B813-8D36-6585F99F27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77d29277cd_2_94:notes">
            <a:extLst>
              <a:ext uri="{FF2B5EF4-FFF2-40B4-BE49-F238E27FC236}">
                <a16:creationId xmlns:a16="http://schemas.microsoft.com/office/drawing/2014/main" id="{DE197206-7C2B-CD48-E84D-E75A39794C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1218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77d29277cd_2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77d29277cd_2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94450" y="2571750"/>
            <a:ext cx="9308100" cy="2589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103225" y="2571750"/>
            <a:ext cx="8940900" cy="2481600"/>
            <a:chOff x="103225" y="2571750"/>
            <a:chExt cx="8940900" cy="2481600"/>
          </a:xfrm>
        </p:grpSpPr>
        <p:cxnSp>
          <p:nvCxnSpPr>
            <p:cNvPr id="12" name="Google Shape;12;p2"/>
            <p:cNvCxnSpPr/>
            <p:nvPr/>
          </p:nvCxnSpPr>
          <p:spPr>
            <a:xfrm>
              <a:off x="103225" y="2571750"/>
              <a:ext cx="0" cy="2481600"/>
            </a:xfrm>
            <a:prstGeom prst="straightConnector1">
              <a:avLst/>
            </a:prstGeom>
            <a:noFill/>
            <a:ln w="19050" cap="flat" cmpd="sng">
              <a:solidFill>
                <a:schemeClr val="lt1"/>
              </a:solidFill>
              <a:prstDash val="solid"/>
              <a:round/>
              <a:headEnd type="none" w="med" len="med"/>
              <a:tailEnd type="none" w="med" len="med"/>
            </a:ln>
          </p:spPr>
        </p:cxnSp>
        <p:cxnSp>
          <p:nvCxnSpPr>
            <p:cNvPr id="13" name="Google Shape;13;p2"/>
            <p:cNvCxnSpPr/>
            <p:nvPr/>
          </p:nvCxnSpPr>
          <p:spPr>
            <a:xfrm>
              <a:off x="9044125" y="2571750"/>
              <a:ext cx="0" cy="2481600"/>
            </a:xfrm>
            <a:prstGeom prst="straightConnector1">
              <a:avLst/>
            </a:prstGeom>
            <a:noFill/>
            <a:ln w="19050" cap="flat" cmpd="sng">
              <a:solidFill>
                <a:schemeClr val="lt1"/>
              </a:solidFill>
              <a:prstDash val="solid"/>
              <a:round/>
              <a:headEnd type="none" w="med" len="med"/>
              <a:tailEnd type="none" w="med" len="med"/>
            </a:ln>
          </p:spPr>
        </p:cxnSp>
        <p:cxnSp>
          <p:nvCxnSpPr>
            <p:cNvPr id="14" name="Google Shape;14;p2"/>
            <p:cNvCxnSpPr/>
            <p:nvPr/>
          </p:nvCxnSpPr>
          <p:spPr>
            <a:xfrm>
              <a:off x="103225" y="5053350"/>
              <a:ext cx="8940900" cy="0"/>
            </a:xfrm>
            <a:prstGeom prst="straightConnector1">
              <a:avLst/>
            </a:prstGeom>
            <a:noFill/>
            <a:ln w="19050" cap="flat" cmpd="sng">
              <a:solidFill>
                <a:schemeClr val="lt1"/>
              </a:solidFill>
              <a:prstDash val="solid"/>
              <a:round/>
              <a:headEnd type="none" w="med" len="med"/>
              <a:tailEnd type="none" w="med" len="med"/>
            </a:ln>
          </p:spPr>
        </p:cxnSp>
      </p:grpSp>
      <p:sp>
        <p:nvSpPr>
          <p:cNvPr id="15" name="Google Shape;15;p2"/>
          <p:cNvSpPr txBox="1"/>
          <p:nvPr/>
        </p:nvSpPr>
        <p:spPr>
          <a:xfrm>
            <a:off x="4697175" y="1320225"/>
            <a:ext cx="3616800" cy="17823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endParaRPr sz="6000">
              <a:latin typeface="Fira Sans Extra Condensed Medium"/>
              <a:ea typeface="Fira Sans Extra Condensed Medium"/>
              <a:cs typeface="Fira Sans Extra Condensed Medium"/>
              <a:sym typeface="Fira Sans Extra Condensed Medium"/>
            </a:endParaRPr>
          </a:p>
        </p:txBody>
      </p:sp>
      <p:sp>
        <p:nvSpPr>
          <p:cNvPr id="16" name="Google Shape;16;p2"/>
          <p:cNvSpPr txBox="1"/>
          <p:nvPr/>
        </p:nvSpPr>
        <p:spPr>
          <a:xfrm>
            <a:off x="5911825" y="2977800"/>
            <a:ext cx="2402100" cy="717000"/>
          </a:xfrm>
          <a:prstGeom prst="rect">
            <a:avLst/>
          </a:prstGeom>
          <a:noFill/>
          <a:ln>
            <a:noFill/>
          </a:ln>
        </p:spPr>
        <p:txBody>
          <a:bodyPr spcFirstLastPara="1" wrap="square" lIns="91425" tIns="91425" rIns="91425" bIns="91425" anchor="b" anchorCtr="0">
            <a:noAutofit/>
          </a:bodyPr>
          <a:lstStyle/>
          <a:p>
            <a:pPr marL="0" lvl="0" indent="0" algn="r" rtl="0">
              <a:spcBef>
                <a:spcPts val="0"/>
              </a:spcBef>
              <a:spcAft>
                <a:spcPts val="0"/>
              </a:spcAft>
              <a:buNone/>
            </a:pPr>
            <a:endParaRPr sz="1200">
              <a:latin typeface="Roboto Slab Light"/>
              <a:ea typeface="Roboto Slab Light"/>
              <a:cs typeface="Roboto Slab Light"/>
              <a:sym typeface="Roboto Slab Light"/>
            </a:endParaRPr>
          </a:p>
        </p:txBody>
      </p:sp>
      <p:sp>
        <p:nvSpPr>
          <p:cNvPr id="17" name="Google Shape;17;p2"/>
          <p:cNvSpPr txBox="1">
            <a:spLocks noGrp="1"/>
          </p:cNvSpPr>
          <p:nvPr>
            <p:ph type="ctrTitle"/>
          </p:nvPr>
        </p:nvSpPr>
        <p:spPr>
          <a:xfrm>
            <a:off x="2194775" y="1457250"/>
            <a:ext cx="4754400" cy="222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200"/>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18" name="Google Shape;18;p2"/>
          <p:cNvSpPr txBox="1">
            <a:spLocks noGrp="1"/>
          </p:cNvSpPr>
          <p:nvPr>
            <p:ph type="subTitle" idx="1"/>
          </p:nvPr>
        </p:nvSpPr>
        <p:spPr>
          <a:xfrm>
            <a:off x="2364775" y="3681600"/>
            <a:ext cx="4417800" cy="36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000000"/>
              </a:buClr>
              <a:buSzPts val="1800"/>
              <a:buNone/>
              <a:defRPr>
                <a:solidFill>
                  <a:schemeClr val="lt1"/>
                </a:solidFill>
                <a:latin typeface="Overpass Light"/>
                <a:ea typeface="Overpass Light"/>
                <a:cs typeface="Overpass Light"/>
                <a:sym typeface="Overpass Light"/>
              </a:defRPr>
            </a:lvl1pPr>
            <a:lvl2pPr lvl="1" algn="r" rtl="0">
              <a:lnSpc>
                <a:spcPct val="100000"/>
              </a:lnSpc>
              <a:spcBef>
                <a:spcPts val="0"/>
              </a:spcBef>
              <a:spcAft>
                <a:spcPts val="0"/>
              </a:spcAft>
              <a:buClr>
                <a:srgbClr val="434343"/>
              </a:buClr>
              <a:buSzPts val="2800"/>
              <a:buNone/>
              <a:defRPr sz="2800">
                <a:solidFill>
                  <a:srgbClr val="434343"/>
                </a:solidFill>
              </a:defRPr>
            </a:lvl2pPr>
            <a:lvl3pPr lvl="2" algn="r" rtl="0">
              <a:lnSpc>
                <a:spcPct val="100000"/>
              </a:lnSpc>
              <a:spcBef>
                <a:spcPts val="0"/>
              </a:spcBef>
              <a:spcAft>
                <a:spcPts val="0"/>
              </a:spcAft>
              <a:buClr>
                <a:srgbClr val="434343"/>
              </a:buClr>
              <a:buSzPts val="2800"/>
              <a:buNone/>
              <a:defRPr sz="2800">
                <a:solidFill>
                  <a:srgbClr val="434343"/>
                </a:solidFill>
              </a:defRPr>
            </a:lvl3pPr>
            <a:lvl4pPr lvl="3" algn="r" rtl="0">
              <a:lnSpc>
                <a:spcPct val="100000"/>
              </a:lnSpc>
              <a:spcBef>
                <a:spcPts val="0"/>
              </a:spcBef>
              <a:spcAft>
                <a:spcPts val="0"/>
              </a:spcAft>
              <a:buClr>
                <a:srgbClr val="434343"/>
              </a:buClr>
              <a:buSzPts val="2800"/>
              <a:buNone/>
              <a:defRPr sz="2800">
                <a:solidFill>
                  <a:srgbClr val="434343"/>
                </a:solidFill>
              </a:defRPr>
            </a:lvl4pPr>
            <a:lvl5pPr lvl="4" algn="r" rtl="0">
              <a:lnSpc>
                <a:spcPct val="100000"/>
              </a:lnSpc>
              <a:spcBef>
                <a:spcPts val="0"/>
              </a:spcBef>
              <a:spcAft>
                <a:spcPts val="0"/>
              </a:spcAft>
              <a:buClr>
                <a:srgbClr val="434343"/>
              </a:buClr>
              <a:buSzPts val="2800"/>
              <a:buNone/>
              <a:defRPr sz="2800">
                <a:solidFill>
                  <a:srgbClr val="434343"/>
                </a:solidFill>
              </a:defRPr>
            </a:lvl5pPr>
            <a:lvl6pPr lvl="5" algn="r" rtl="0">
              <a:lnSpc>
                <a:spcPct val="100000"/>
              </a:lnSpc>
              <a:spcBef>
                <a:spcPts val="0"/>
              </a:spcBef>
              <a:spcAft>
                <a:spcPts val="0"/>
              </a:spcAft>
              <a:buClr>
                <a:srgbClr val="434343"/>
              </a:buClr>
              <a:buSzPts val="2800"/>
              <a:buNone/>
              <a:defRPr sz="2800">
                <a:solidFill>
                  <a:srgbClr val="434343"/>
                </a:solidFill>
              </a:defRPr>
            </a:lvl6pPr>
            <a:lvl7pPr lvl="6" algn="r" rtl="0">
              <a:lnSpc>
                <a:spcPct val="100000"/>
              </a:lnSpc>
              <a:spcBef>
                <a:spcPts val="0"/>
              </a:spcBef>
              <a:spcAft>
                <a:spcPts val="0"/>
              </a:spcAft>
              <a:buClr>
                <a:srgbClr val="434343"/>
              </a:buClr>
              <a:buSzPts val="2800"/>
              <a:buNone/>
              <a:defRPr sz="2800">
                <a:solidFill>
                  <a:srgbClr val="434343"/>
                </a:solidFill>
              </a:defRPr>
            </a:lvl7pPr>
            <a:lvl8pPr lvl="7" algn="r" rtl="0">
              <a:lnSpc>
                <a:spcPct val="100000"/>
              </a:lnSpc>
              <a:spcBef>
                <a:spcPts val="0"/>
              </a:spcBef>
              <a:spcAft>
                <a:spcPts val="0"/>
              </a:spcAft>
              <a:buClr>
                <a:srgbClr val="434343"/>
              </a:buClr>
              <a:buSzPts val="2800"/>
              <a:buNone/>
              <a:defRPr sz="2800">
                <a:solidFill>
                  <a:srgbClr val="434343"/>
                </a:solidFill>
              </a:defRPr>
            </a:lvl8pPr>
            <a:lvl9pPr lvl="8" algn="r" rtl="0">
              <a:lnSpc>
                <a:spcPct val="100000"/>
              </a:lnSpc>
              <a:spcBef>
                <a:spcPts val="0"/>
              </a:spcBef>
              <a:spcAft>
                <a:spcPts val="0"/>
              </a:spcAft>
              <a:buClr>
                <a:srgbClr val="434343"/>
              </a:buClr>
              <a:buSzPts val="2800"/>
              <a:buNone/>
              <a:defRPr sz="2800">
                <a:solidFill>
                  <a:srgbClr val="434343"/>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p4"/>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subTitle" idx="1"/>
          </p:nvPr>
        </p:nvSpPr>
        <p:spPr>
          <a:xfrm>
            <a:off x="621575" y="1228437"/>
            <a:ext cx="7878300" cy="365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200"/>
            </a:lvl1pPr>
            <a:lvl2pPr lvl="1" rtl="0">
              <a:lnSpc>
                <a:spcPct val="100000"/>
              </a:lnSpc>
              <a:spcBef>
                <a:spcPts val="0"/>
              </a:spcBef>
              <a:spcAft>
                <a:spcPts val="0"/>
              </a:spcAft>
              <a:buNone/>
              <a:defRPr sz="1200"/>
            </a:lvl2pPr>
            <a:lvl3pPr lvl="2" rtl="0">
              <a:lnSpc>
                <a:spcPct val="100000"/>
              </a:lnSpc>
              <a:spcBef>
                <a:spcPts val="0"/>
              </a:spcBef>
              <a:spcAft>
                <a:spcPts val="0"/>
              </a:spcAft>
              <a:buNone/>
              <a:defRPr sz="1200"/>
            </a:lvl3pPr>
            <a:lvl4pPr lvl="3" rtl="0">
              <a:lnSpc>
                <a:spcPct val="100000"/>
              </a:lnSpc>
              <a:spcBef>
                <a:spcPts val="0"/>
              </a:spcBef>
              <a:spcAft>
                <a:spcPts val="0"/>
              </a:spcAft>
              <a:buNone/>
              <a:defRPr sz="1200"/>
            </a:lvl4pPr>
            <a:lvl5pPr lvl="4" rtl="0">
              <a:lnSpc>
                <a:spcPct val="100000"/>
              </a:lnSpc>
              <a:spcBef>
                <a:spcPts val="0"/>
              </a:spcBef>
              <a:spcAft>
                <a:spcPts val="0"/>
              </a:spcAft>
              <a:buNone/>
              <a:defRPr sz="1200"/>
            </a:lvl5pPr>
            <a:lvl6pPr lvl="5" rtl="0">
              <a:lnSpc>
                <a:spcPct val="100000"/>
              </a:lnSpc>
              <a:spcBef>
                <a:spcPts val="0"/>
              </a:spcBef>
              <a:spcAft>
                <a:spcPts val="0"/>
              </a:spcAft>
              <a:buNone/>
              <a:defRPr sz="1200"/>
            </a:lvl6pPr>
            <a:lvl7pPr lvl="6" rtl="0">
              <a:lnSpc>
                <a:spcPct val="100000"/>
              </a:lnSpc>
              <a:spcBef>
                <a:spcPts val="0"/>
              </a:spcBef>
              <a:spcAft>
                <a:spcPts val="0"/>
              </a:spcAft>
              <a:buNone/>
              <a:defRPr sz="1200"/>
            </a:lvl7pPr>
            <a:lvl8pPr lvl="7" rtl="0">
              <a:lnSpc>
                <a:spcPct val="100000"/>
              </a:lnSpc>
              <a:spcBef>
                <a:spcPts val="0"/>
              </a:spcBef>
              <a:spcAft>
                <a:spcPts val="0"/>
              </a:spcAft>
              <a:buNone/>
              <a:defRPr sz="1200"/>
            </a:lvl8pPr>
            <a:lvl9pPr lvl="8" rtl="0">
              <a:lnSpc>
                <a:spcPct val="100000"/>
              </a:lnSpc>
              <a:spcBef>
                <a:spcPts val="0"/>
              </a:spcBef>
              <a:spcAft>
                <a:spcPts val="0"/>
              </a:spcAft>
              <a:buNone/>
              <a:defRPr sz="1200"/>
            </a:lvl9pPr>
          </a:lstStyle>
          <a:p>
            <a:endParaRPr/>
          </a:p>
        </p:txBody>
      </p:sp>
      <p:sp>
        <p:nvSpPr>
          <p:cNvPr id="29" name="Google Shape;29;p4"/>
          <p:cNvSpPr txBox="1">
            <a:spLocks noGrp="1"/>
          </p:cNvSpPr>
          <p:nvPr>
            <p:ph type="title"/>
          </p:nvPr>
        </p:nvSpPr>
        <p:spPr>
          <a:xfrm>
            <a:off x="625300" y="315813"/>
            <a:ext cx="7704000" cy="707700"/>
          </a:xfrm>
          <a:prstGeom prst="rect">
            <a:avLst/>
          </a:prstGeom>
        </p:spPr>
        <p:txBody>
          <a:bodyPr spcFirstLastPara="1" wrap="square" lIns="91425" tIns="91425" rIns="91425" bIns="91425" anchor="t" anchorCtr="0">
            <a:noAutofit/>
          </a:bodyPr>
          <a:lstStyle>
            <a:lvl1pPr lvl="0" rtl="0">
              <a:spcBef>
                <a:spcPts val="0"/>
              </a:spcBef>
              <a:spcAft>
                <a:spcPts val="0"/>
              </a:spcAft>
              <a:buSzPts val="4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2_1_1_1_1">
    <p:bg>
      <p:bgPr>
        <a:solidFill>
          <a:schemeClr val="dk1"/>
        </a:solidFill>
        <a:effectLst/>
      </p:bgPr>
    </p:bg>
    <p:spTree>
      <p:nvGrpSpPr>
        <p:cNvPr id="1" name="Shape 439"/>
        <p:cNvGrpSpPr/>
        <p:nvPr/>
      </p:nvGrpSpPr>
      <p:grpSpPr>
        <a:xfrm>
          <a:off x="0" y="0"/>
          <a:ext cx="0" cy="0"/>
          <a:chOff x="0" y="0"/>
          <a:chExt cx="0" cy="0"/>
        </a:xfrm>
      </p:grpSpPr>
      <p:sp>
        <p:nvSpPr>
          <p:cNvPr id="440" name="Google Shape;440;p60"/>
          <p:cNvSpPr/>
          <p:nvPr/>
        </p:nvSpPr>
        <p:spPr>
          <a:xfrm>
            <a:off x="101550" y="106200"/>
            <a:ext cx="8940900" cy="4931100"/>
          </a:xfrm>
          <a:prstGeom prst="rect">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CUSTOM_2_2_1_1">
    <p:spTree>
      <p:nvGrpSpPr>
        <p:cNvPr id="1" name="Shape 441"/>
        <p:cNvGrpSpPr/>
        <p:nvPr/>
      </p:nvGrpSpPr>
      <p:grpSpPr>
        <a:xfrm>
          <a:off x="0" y="0"/>
          <a:ext cx="0" cy="0"/>
          <a:chOff x="0" y="0"/>
          <a:chExt cx="0" cy="0"/>
        </a:xfrm>
      </p:grpSpPr>
      <p:sp>
        <p:nvSpPr>
          <p:cNvPr id="442" name="Google Shape;442;p61"/>
          <p:cNvSpPr/>
          <p:nvPr/>
        </p:nvSpPr>
        <p:spPr>
          <a:xfrm>
            <a:off x="101550" y="106200"/>
            <a:ext cx="8940900" cy="49311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1"/>
          <p:cNvSpPr txBox="1">
            <a:spLocks noGrp="1"/>
          </p:cNvSpPr>
          <p:nvPr>
            <p:ph type="subTitle" idx="1"/>
          </p:nvPr>
        </p:nvSpPr>
        <p:spPr>
          <a:xfrm>
            <a:off x="2844037" y="1738336"/>
            <a:ext cx="1378800" cy="3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444" name="Google Shape;444;p61"/>
          <p:cNvSpPr txBox="1">
            <a:spLocks noGrp="1"/>
          </p:cNvSpPr>
          <p:nvPr>
            <p:ph type="subTitle" idx="2"/>
          </p:nvPr>
        </p:nvSpPr>
        <p:spPr>
          <a:xfrm>
            <a:off x="766875" y="2110195"/>
            <a:ext cx="1380600" cy="4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400">
                <a:solidFill>
                  <a:schemeClr val="lt1"/>
                </a:solidFill>
              </a:defRPr>
            </a:lvl2pPr>
            <a:lvl3pPr lvl="2" rtl="0">
              <a:lnSpc>
                <a:spcPct val="100000"/>
              </a:lnSpc>
              <a:spcBef>
                <a:spcPts val="0"/>
              </a:spcBef>
              <a:spcAft>
                <a:spcPts val="0"/>
              </a:spcAft>
              <a:buNone/>
              <a:defRPr sz="1400">
                <a:solidFill>
                  <a:schemeClr val="lt1"/>
                </a:solidFill>
              </a:defRPr>
            </a:lvl3pPr>
            <a:lvl4pPr lvl="3" rtl="0">
              <a:lnSpc>
                <a:spcPct val="100000"/>
              </a:lnSpc>
              <a:spcBef>
                <a:spcPts val="0"/>
              </a:spcBef>
              <a:spcAft>
                <a:spcPts val="0"/>
              </a:spcAft>
              <a:buNone/>
              <a:defRPr sz="1400">
                <a:solidFill>
                  <a:schemeClr val="lt1"/>
                </a:solidFill>
              </a:defRPr>
            </a:lvl4pPr>
            <a:lvl5pPr lvl="4" rtl="0">
              <a:lnSpc>
                <a:spcPct val="100000"/>
              </a:lnSpc>
              <a:spcBef>
                <a:spcPts val="0"/>
              </a:spcBef>
              <a:spcAft>
                <a:spcPts val="0"/>
              </a:spcAft>
              <a:buNone/>
              <a:defRPr sz="1400">
                <a:solidFill>
                  <a:schemeClr val="lt1"/>
                </a:solidFill>
              </a:defRPr>
            </a:lvl5pPr>
            <a:lvl6pPr lvl="5" rtl="0">
              <a:lnSpc>
                <a:spcPct val="100000"/>
              </a:lnSpc>
              <a:spcBef>
                <a:spcPts val="0"/>
              </a:spcBef>
              <a:spcAft>
                <a:spcPts val="0"/>
              </a:spcAft>
              <a:buNone/>
              <a:defRPr sz="1400">
                <a:solidFill>
                  <a:schemeClr val="lt1"/>
                </a:solidFill>
              </a:defRPr>
            </a:lvl6pPr>
            <a:lvl7pPr lvl="6" rtl="0">
              <a:lnSpc>
                <a:spcPct val="100000"/>
              </a:lnSpc>
              <a:spcBef>
                <a:spcPts val="0"/>
              </a:spcBef>
              <a:spcAft>
                <a:spcPts val="0"/>
              </a:spcAft>
              <a:buNone/>
              <a:defRPr sz="1400">
                <a:solidFill>
                  <a:schemeClr val="lt1"/>
                </a:solidFill>
              </a:defRPr>
            </a:lvl7pPr>
            <a:lvl8pPr lvl="7" rtl="0">
              <a:lnSpc>
                <a:spcPct val="100000"/>
              </a:lnSpc>
              <a:spcBef>
                <a:spcPts val="0"/>
              </a:spcBef>
              <a:spcAft>
                <a:spcPts val="0"/>
              </a:spcAft>
              <a:buNone/>
              <a:defRPr sz="1400">
                <a:solidFill>
                  <a:schemeClr val="lt1"/>
                </a:solidFill>
              </a:defRPr>
            </a:lvl8pPr>
            <a:lvl9pPr lvl="8" rtl="0">
              <a:lnSpc>
                <a:spcPct val="100000"/>
              </a:lnSpc>
              <a:spcBef>
                <a:spcPts val="0"/>
              </a:spcBef>
              <a:spcAft>
                <a:spcPts val="0"/>
              </a:spcAft>
              <a:buNone/>
              <a:defRPr sz="1400">
                <a:solidFill>
                  <a:schemeClr val="lt1"/>
                </a:solidFill>
              </a:defRPr>
            </a:lvl9pPr>
          </a:lstStyle>
          <a:p>
            <a:endParaRPr/>
          </a:p>
        </p:txBody>
      </p:sp>
      <p:sp>
        <p:nvSpPr>
          <p:cNvPr id="445" name="Google Shape;445;p61"/>
          <p:cNvSpPr txBox="1">
            <a:spLocks noGrp="1"/>
          </p:cNvSpPr>
          <p:nvPr>
            <p:ph type="subTitle" idx="3"/>
          </p:nvPr>
        </p:nvSpPr>
        <p:spPr>
          <a:xfrm>
            <a:off x="766887" y="1738347"/>
            <a:ext cx="1378800" cy="3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446" name="Google Shape;446;p61"/>
          <p:cNvSpPr txBox="1">
            <a:spLocks noGrp="1"/>
          </p:cNvSpPr>
          <p:nvPr>
            <p:ph type="subTitle" idx="4"/>
          </p:nvPr>
        </p:nvSpPr>
        <p:spPr>
          <a:xfrm>
            <a:off x="2844025" y="2109968"/>
            <a:ext cx="1380600" cy="4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400">
                <a:solidFill>
                  <a:schemeClr val="lt1"/>
                </a:solidFill>
              </a:defRPr>
            </a:lvl2pPr>
            <a:lvl3pPr lvl="2" rtl="0">
              <a:lnSpc>
                <a:spcPct val="100000"/>
              </a:lnSpc>
              <a:spcBef>
                <a:spcPts val="0"/>
              </a:spcBef>
              <a:spcAft>
                <a:spcPts val="0"/>
              </a:spcAft>
              <a:buNone/>
              <a:defRPr sz="1400">
                <a:solidFill>
                  <a:schemeClr val="lt1"/>
                </a:solidFill>
              </a:defRPr>
            </a:lvl3pPr>
            <a:lvl4pPr lvl="3" rtl="0">
              <a:lnSpc>
                <a:spcPct val="100000"/>
              </a:lnSpc>
              <a:spcBef>
                <a:spcPts val="0"/>
              </a:spcBef>
              <a:spcAft>
                <a:spcPts val="0"/>
              </a:spcAft>
              <a:buNone/>
              <a:defRPr sz="1400">
                <a:solidFill>
                  <a:schemeClr val="lt1"/>
                </a:solidFill>
              </a:defRPr>
            </a:lvl4pPr>
            <a:lvl5pPr lvl="4" rtl="0">
              <a:lnSpc>
                <a:spcPct val="100000"/>
              </a:lnSpc>
              <a:spcBef>
                <a:spcPts val="0"/>
              </a:spcBef>
              <a:spcAft>
                <a:spcPts val="0"/>
              </a:spcAft>
              <a:buNone/>
              <a:defRPr sz="1400">
                <a:solidFill>
                  <a:schemeClr val="lt1"/>
                </a:solidFill>
              </a:defRPr>
            </a:lvl5pPr>
            <a:lvl6pPr lvl="5" rtl="0">
              <a:lnSpc>
                <a:spcPct val="100000"/>
              </a:lnSpc>
              <a:spcBef>
                <a:spcPts val="0"/>
              </a:spcBef>
              <a:spcAft>
                <a:spcPts val="0"/>
              </a:spcAft>
              <a:buNone/>
              <a:defRPr sz="1400">
                <a:solidFill>
                  <a:schemeClr val="lt1"/>
                </a:solidFill>
              </a:defRPr>
            </a:lvl6pPr>
            <a:lvl7pPr lvl="6" rtl="0">
              <a:lnSpc>
                <a:spcPct val="100000"/>
              </a:lnSpc>
              <a:spcBef>
                <a:spcPts val="0"/>
              </a:spcBef>
              <a:spcAft>
                <a:spcPts val="0"/>
              </a:spcAft>
              <a:buNone/>
              <a:defRPr sz="1400">
                <a:solidFill>
                  <a:schemeClr val="lt1"/>
                </a:solidFill>
              </a:defRPr>
            </a:lvl7pPr>
            <a:lvl8pPr lvl="7" rtl="0">
              <a:lnSpc>
                <a:spcPct val="100000"/>
              </a:lnSpc>
              <a:spcBef>
                <a:spcPts val="0"/>
              </a:spcBef>
              <a:spcAft>
                <a:spcPts val="0"/>
              </a:spcAft>
              <a:buNone/>
              <a:defRPr sz="1400">
                <a:solidFill>
                  <a:schemeClr val="lt1"/>
                </a:solidFill>
              </a:defRPr>
            </a:lvl8pPr>
            <a:lvl9pPr lvl="8" rtl="0">
              <a:lnSpc>
                <a:spcPct val="100000"/>
              </a:lnSpc>
              <a:spcBef>
                <a:spcPts val="0"/>
              </a:spcBef>
              <a:spcAft>
                <a:spcPts val="0"/>
              </a:spcAft>
              <a:buNone/>
              <a:defRPr sz="1400">
                <a:solidFill>
                  <a:schemeClr val="lt1"/>
                </a:solidFill>
              </a:defRPr>
            </a:lvl9pPr>
          </a:lstStyle>
          <a:p>
            <a:endParaRPr/>
          </a:p>
        </p:txBody>
      </p:sp>
      <p:sp>
        <p:nvSpPr>
          <p:cNvPr id="447" name="Google Shape;447;p61"/>
          <p:cNvSpPr txBox="1">
            <a:spLocks noGrp="1"/>
          </p:cNvSpPr>
          <p:nvPr>
            <p:ph type="subTitle" idx="5"/>
          </p:nvPr>
        </p:nvSpPr>
        <p:spPr>
          <a:xfrm>
            <a:off x="4919363" y="1738346"/>
            <a:ext cx="1378800" cy="3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448" name="Google Shape;448;p61"/>
          <p:cNvSpPr txBox="1">
            <a:spLocks noGrp="1"/>
          </p:cNvSpPr>
          <p:nvPr>
            <p:ph type="subTitle" idx="6"/>
          </p:nvPr>
        </p:nvSpPr>
        <p:spPr>
          <a:xfrm>
            <a:off x="6996513" y="2107626"/>
            <a:ext cx="1380600" cy="4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400">
                <a:solidFill>
                  <a:schemeClr val="lt1"/>
                </a:solidFill>
              </a:defRPr>
            </a:lvl2pPr>
            <a:lvl3pPr lvl="2" rtl="0">
              <a:lnSpc>
                <a:spcPct val="100000"/>
              </a:lnSpc>
              <a:spcBef>
                <a:spcPts val="0"/>
              </a:spcBef>
              <a:spcAft>
                <a:spcPts val="0"/>
              </a:spcAft>
              <a:buNone/>
              <a:defRPr sz="1400">
                <a:solidFill>
                  <a:schemeClr val="lt1"/>
                </a:solidFill>
              </a:defRPr>
            </a:lvl3pPr>
            <a:lvl4pPr lvl="3" rtl="0">
              <a:lnSpc>
                <a:spcPct val="100000"/>
              </a:lnSpc>
              <a:spcBef>
                <a:spcPts val="0"/>
              </a:spcBef>
              <a:spcAft>
                <a:spcPts val="0"/>
              </a:spcAft>
              <a:buNone/>
              <a:defRPr sz="1400">
                <a:solidFill>
                  <a:schemeClr val="lt1"/>
                </a:solidFill>
              </a:defRPr>
            </a:lvl4pPr>
            <a:lvl5pPr lvl="4" rtl="0">
              <a:lnSpc>
                <a:spcPct val="100000"/>
              </a:lnSpc>
              <a:spcBef>
                <a:spcPts val="0"/>
              </a:spcBef>
              <a:spcAft>
                <a:spcPts val="0"/>
              </a:spcAft>
              <a:buNone/>
              <a:defRPr sz="1400">
                <a:solidFill>
                  <a:schemeClr val="lt1"/>
                </a:solidFill>
              </a:defRPr>
            </a:lvl5pPr>
            <a:lvl6pPr lvl="5" rtl="0">
              <a:lnSpc>
                <a:spcPct val="100000"/>
              </a:lnSpc>
              <a:spcBef>
                <a:spcPts val="0"/>
              </a:spcBef>
              <a:spcAft>
                <a:spcPts val="0"/>
              </a:spcAft>
              <a:buNone/>
              <a:defRPr sz="1400">
                <a:solidFill>
                  <a:schemeClr val="lt1"/>
                </a:solidFill>
              </a:defRPr>
            </a:lvl6pPr>
            <a:lvl7pPr lvl="6" rtl="0">
              <a:lnSpc>
                <a:spcPct val="100000"/>
              </a:lnSpc>
              <a:spcBef>
                <a:spcPts val="0"/>
              </a:spcBef>
              <a:spcAft>
                <a:spcPts val="0"/>
              </a:spcAft>
              <a:buNone/>
              <a:defRPr sz="1400">
                <a:solidFill>
                  <a:schemeClr val="lt1"/>
                </a:solidFill>
              </a:defRPr>
            </a:lvl7pPr>
            <a:lvl8pPr lvl="7" rtl="0">
              <a:lnSpc>
                <a:spcPct val="100000"/>
              </a:lnSpc>
              <a:spcBef>
                <a:spcPts val="0"/>
              </a:spcBef>
              <a:spcAft>
                <a:spcPts val="0"/>
              </a:spcAft>
              <a:buNone/>
              <a:defRPr sz="1400">
                <a:solidFill>
                  <a:schemeClr val="lt1"/>
                </a:solidFill>
              </a:defRPr>
            </a:lvl8pPr>
            <a:lvl9pPr lvl="8" rtl="0">
              <a:lnSpc>
                <a:spcPct val="100000"/>
              </a:lnSpc>
              <a:spcBef>
                <a:spcPts val="0"/>
              </a:spcBef>
              <a:spcAft>
                <a:spcPts val="0"/>
              </a:spcAft>
              <a:buNone/>
              <a:defRPr sz="1400">
                <a:solidFill>
                  <a:schemeClr val="lt1"/>
                </a:solidFill>
              </a:defRPr>
            </a:lvl9pPr>
          </a:lstStyle>
          <a:p>
            <a:endParaRPr/>
          </a:p>
        </p:txBody>
      </p:sp>
      <p:sp>
        <p:nvSpPr>
          <p:cNvPr id="449" name="Google Shape;449;p61"/>
          <p:cNvSpPr txBox="1">
            <a:spLocks noGrp="1"/>
          </p:cNvSpPr>
          <p:nvPr>
            <p:ph type="subTitle" idx="7"/>
          </p:nvPr>
        </p:nvSpPr>
        <p:spPr>
          <a:xfrm>
            <a:off x="6996513" y="1738336"/>
            <a:ext cx="1378800" cy="3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00" b="1">
                <a:solidFill>
                  <a:schemeClr val="lt1"/>
                </a:solidFill>
                <a:latin typeface="Bebas Neue"/>
                <a:ea typeface="Bebas Neue"/>
                <a:cs typeface="Bebas Neue"/>
                <a:sym typeface="Bebas Neue"/>
              </a:defRPr>
            </a:lvl1pPr>
            <a:lvl2pPr lvl="1" rtl="0">
              <a:lnSpc>
                <a:spcPct val="100000"/>
              </a:lnSpc>
              <a:spcBef>
                <a:spcPts val="0"/>
              </a:spcBef>
              <a:spcAft>
                <a:spcPts val="0"/>
              </a:spcAft>
              <a:buNone/>
              <a:defRPr sz="2200">
                <a:solidFill>
                  <a:schemeClr val="lt1"/>
                </a:solidFill>
                <a:latin typeface="Bebas Neue"/>
                <a:ea typeface="Bebas Neue"/>
                <a:cs typeface="Bebas Neue"/>
                <a:sym typeface="Bebas Neue"/>
              </a:defRPr>
            </a:lvl2pPr>
            <a:lvl3pPr lvl="2" rtl="0">
              <a:lnSpc>
                <a:spcPct val="100000"/>
              </a:lnSpc>
              <a:spcBef>
                <a:spcPts val="0"/>
              </a:spcBef>
              <a:spcAft>
                <a:spcPts val="0"/>
              </a:spcAft>
              <a:buNone/>
              <a:defRPr sz="2200">
                <a:solidFill>
                  <a:schemeClr val="lt1"/>
                </a:solidFill>
                <a:latin typeface="Bebas Neue"/>
                <a:ea typeface="Bebas Neue"/>
                <a:cs typeface="Bebas Neue"/>
                <a:sym typeface="Bebas Neue"/>
              </a:defRPr>
            </a:lvl3pPr>
            <a:lvl4pPr lvl="3" rtl="0">
              <a:lnSpc>
                <a:spcPct val="100000"/>
              </a:lnSpc>
              <a:spcBef>
                <a:spcPts val="0"/>
              </a:spcBef>
              <a:spcAft>
                <a:spcPts val="0"/>
              </a:spcAft>
              <a:buNone/>
              <a:defRPr sz="2200">
                <a:solidFill>
                  <a:schemeClr val="lt1"/>
                </a:solidFill>
                <a:latin typeface="Bebas Neue"/>
                <a:ea typeface="Bebas Neue"/>
                <a:cs typeface="Bebas Neue"/>
                <a:sym typeface="Bebas Neue"/>
              </a:defRPr>
            </a:lvl4pPr>
            <a:lvl5pPr lvl="4" rtl="0">
              <a:lnSpc>
                <a:spcPct val="100000"/>
              </a:lnSpc>
              <a:spcBef>
                <a:spcPts val="0"/>
              </a:spcBef>
              <a:spcAft>
                <a:spcPts val="0"/>
              </a:spcAft>
              <a:buNone/>
              <a:defRPr sz="2200">
                <a:solidFill>
                  <a:schemeClr val="lt1"/>
                </a:solidFill>
                <a:latin typeface="Bebas Neue"/>
                <a:ea typeface="Bebas Neue"/>
                <a:cs typeface="Bebas Neue"/>
                <a:sym typeface="Bebas Neue"/>
              </a:defRPr>
            </a:lvl5pPr>
            <a:lvl6pPr lvl="5" rtl="0">
              <a:lnSpc>
                <a:spcPct val="100000"/>
              </a:lnSpc>
              <a:spcBef>
                <a:spcPts val="0"/>
              </a:spcBef>
              <a:spcAft>
                <a:spcPts val="0"/>
              </a:spcAft>
              <a:buNone/>
              <a:defRPr sz="2200">
                <a:solidFill>
                  <a:schemeClr val="lt1"/>
                </a:solidFill>
                <a:latin typeface="Bebas Neue"/>
                <a:ea typeface="Bebas Neue"/>
                <a:cs typeface="Bebas Neue"/>
                <a:sym typeface="Bebas Neue"/>
              </a:defRPr>
            </a:lvl6pPr>
            <a:lvl7pPr lvl="6" rtl="0">
              <a:lnSpc>
                <a:spcPct val="100000"/>
              </a:lnSpc>
              <a:spcBef>
                <a:spcPts val="0"/>
              </a:spcBef>
              <a:spcAft>
                <a:spcPts val="0"/>
              </a:spcAft>
              <a:buNone/>
              <a:defRPr sz="2200">
                <a:solidFill>
                  <a:schemeClr val="lt1"/>
                </a:solidFill>
                <a:latin typeface="Bebas Neue"/>
                <a:ea typeface="Bebas Neue"/>
                <a:cs typeface="Bebas Neue"/>
                <a:sym typeface="Bebas Neue"/>
              </a:defRPr>
            </a:lvl7pPr>
            <a:lvl8pPr lvl="7" rtl="0">
              <a:lnSpc>
                <a:spcPct val="100000"/>
              </a:lnSpc>
              <a:spcBef>
                <a:spcPts val="0"/>
              </a:spcBef>
              <a:spcAft>
                <a:spcPts val="0"/>
              </a:spcAft>
              <a:buNone/>
              <a:defRPr sz="2200">
                <a:solidFill>
                  <a:schemeClr val="lt1"/>
                </a:solidFill>
                <a:latin typeface="Bebas Neue"/>
                <a:ea typeface="Bebas Neue"/>
                <a:cs typeface="Bebas Neue"/>
                <a:sym typeface="Bebas Neue"/>
              </a:defRPr>
            </a:lvl8pPr>
            <a:lvl9pPr lvl="8" rtl="0">
              <a:lnSpc>
                <a:spcPct val="100000"/>
              </a:lnSpc>
              <a:spcBef>
                <a:spcPts val="0"/>
              </a:spcBef>
              <a:spcAft>
                <a:spcPts val="0"/>
              </a:spcAft>
              <a:buNone/>
              <a:defRPr sz="2200">
                <a:solidFill>
                  <a:schemeClr val="lt1"/>
                </a:solidFill>
                <a:latin typeface="Bebas Neue"/>
                <a:ea typeface="Bebas Neue"/>
                <a:cs typeface="Bebas Neue"/>
                <a:sym typeface="Bebas Neue"/>
              </a:defRPr>
            </a:lvl9pPr>
          </a:lstStyle>
          <a:p>
            <a:endParaRPr/>
          </a:p>
        </p:txBody>
      </p:sp>
      <p:sp>
        <p:nvSpPr>
          <p:cNvPr id="450" name="Google Shape;450;p61"/>
          <p:cNvSpPr txBox="1">
            <a:spLocks noGrp="1"/>
          </p:cNvSpPr>
          <p:nvPr>
            <p:ph type="subTitle" idx="8"/>
          </p:nvPr>
        </p:nvSpPr>
        <p:spPr>
          <a:xfrm>
            <a:off x="4919363" y="2109457"/>
            <a:ext cx="1380600" cy="43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400">
                <a:solidFill>
                  <a:schemeClr val="lt1"/>
                </a:solidFill>
                <a:latin typeface="Overpass Light"/>
                <a:ea typeface="Overpass Light"/>
                <a:cs typeface="Overpass Light"/>
                <a:sym typeface="Overpass Light"/>
              </a:defRPr>
            </a:lvl1pPr>
            <a:lvl2pPr lvl="1" rtl="0">
              <a:lnSpc>
                <a:spcPct val="100000"/>
              </a:lnSpc>
              <a:spcBef>
                <a:spcPts val="0"/>
              </a:spcBef>
              <a:spcAft>
                <a:spcPts val="0"/>
              </a:spcAft>
              <a:buNone/>
              <a:defRPr sz="1400">
                <a:solidFill>
                  <a:schemeClr val="lt1"/>
                </a:solidFill>
              </a:defRPr>
            </a:lvl2pPr>
            <a:lvl3pPr lvl="2" rtl="0">
              <a:lnSpc>
                <a:spcPct val="100000"/>
              </a:lnSpc>
              <a:spcBef>
                <a:spcPts val="0"/>
              </a:spcBef>
              <a:spcAft>
                <a:spcPts val="0"/>
              </a:spcAft>
              <a:buNone/>
              <a:defRPr sz="1400">
                <a:solidFill>
                  <a:schemeClr val="lt1"/>
                </a:solidFill>
              </a:defRPr>
            </a:lvl3pPr>
            <a:lvl4pPr lvl="3" rtl="0">
              <a:lnSpc>
                <a:spcPct val="100000"/>
              </a:lnSpc>
              <a:spcBef>
                <a:spcPts val="0"/>
              </a:spcBef>
              <a:spcAft>
                <a:spcPts val="0"/>
              </a:spcAft>
              <a:buNone/>
              <a:defRPr sz="1400">
                <a:solidFill>
                  <a:schemeClr val="lt1"/>
                </a:solidFill>
              </a:defRPr>
            </a:lvl4pPr>
            <a:lvl5pPr lvl="4" rtl="0">
              <a:lnSpc>
                <a:spcPct val="100000"/>
              </a:lnSpc>
              <a:spcBef>
                <a:spcPts val="0"/>
              </a:spcBef>
              <a:spcAft>
                <a:spcPts val="0"/>
              </a:spcAft>
              <a:buNone/>
              <a:defRPr sz="1400">
                <a:solidFill>
                  <a:schemeClr val="lt1"/>
                </a:solidFill>
              </a:defRPr>
            </a:lvl5pPr>
            <a:lvl6pPr lvl="5" rtl="0">
              <a:lnSpc>
                <a:spcPct val="100000"/>
              </a:lnSpc>
              <a:spcBef>
                <a:spcPts val="0"/>
              </a:spcBef>
              <a:spcAft>
                <a:spcPts val="0"/>
              </a:spcAft>
              <a:buNone/>
              <a:defRPr sz="1400">
                <a:solidFill>
                  <a:schemeClr val="lt1"/>
                </a:solidFill>
              </a:defRPr>
            </a:lvl6pPr>
            <a:lvl7pPr lvl="6" rtl="0">
              <a:lnSpc>
                <a:spcPct val="100000"/>
              </a:lnSpc>
              <a:spcBef>
                <a:spcPts val="0"/>
              </a:spcBef>
              <a:spcAft>
                <a:spcPts val="0"/>
              </a:spcAft>
              <a:buNone/>
              <a:defRPr sz="1400">
                <a:solidFill>
                  <a:schemeClr val="lt1"/>
                </a:solidFill>
              </a:defRPr>
            </a:lvl7pPr>
            <a:lvl8pPr lvl="7" rtl="0">
              <a:lnSpc>
                <a:spcPct val="100000"/>
              </a:lnSpc>
              <a:spcBef>
                <a:spcPts val="0"/>
              </a:spcBef>
              <a:spcAft>
                <a:spcPts val="0"/>
              </a:spcAft>
              <a:buNone/>
              <a:defRPr sz="1400">
                <a:solidFill>
                  <a:schemeClr val="lt1"/>
                </a:solidFill>
              </a:defRPr>
            </a:lvl8pPr>
            <a:lvl9pPr lvl="8" rtl="0">
              <a:lnSpc>
                <a:spcPct val="100000"/>
              </a:lnSpc>
              <a:spcBef>
                <a:spcPts val="0"/>
              </a:spcBef>
              <a:spcAft>
                <a:spcPts val="0"/>
              </a:spcAft>
              <a:buNone/>
              <a:defRPr sz="1400">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34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300"/>
              <a:buFont typeface="Bebas Neue"/>
              <a:buNone/>
              <a:defRPr sz="4300" b="1">
                <a:solidFill>
                  <a:schemeClr val="dk1"/>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6234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verpass"/>
              <a:buChar char="●"/>
              <a:defRPr sz="1800">
                <a:solidFill>
                  <a:schemeClr val="dk1"/>
                </a:solidFill>
                <a:latin typeface="Overpass"/>
                <a:ea typeface="Overpass"/>
                <a:cs typeface="Overpass"/>
                <a:sym typeface="Overpass"/>
              </a:defRPr>
            </a:lvl1pPr>
            <a:lvl2pPr marL="914400" lvl="1"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2pPr>
            <a:lvl3pPr marL="1371600" lvl="2"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3pPr>
            <a:lvl4pPr marL="1828800" lvl="3"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4pPr>
            <a:lvl5pPr marL="2286000" lvl="4"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5pPr>
            <a:lvl6pPr marL="2743200" lvl="5"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6pPr>
            <a:lvl7pPr marL="3200400" lvl="6"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7pPr>
            <a:lvl8pPr marL="3657600" lvl="7" indent="-317500">
              <a:lnSpc>
                <a:spcPct val="115000"/>
              </a:lnSpc>
              <a:spcBef>
                <a:spcPts val="1600"/>
              </a:spcBef>
              <a:spcAft>
                <a:spcPts val="0"/>
              </a:spcAft>
              <a:buClr>
                <a:schemeClr val="dk1"/>
              </a:buClr>
              <a:buSzPts val="1400"/>
              <a:buFont typeface="Overpass"/>
              <a:buChar char="○"/>
              <a:defRPr>
                <a:solidFill>
                  <a:schemeClr val="dk1"/>
                </a:solidFill>
                <a:latin typeface="Overpass"/>
                <a:ea typeface="Overpass"/>
                <a:cs typeface="Overpass"/>
                <a:sym typeface="Overpass"/>
              </a:defRPr>
            </a:lvl8pPr>
            <a:lvl9pPr marL="4114800" lvl="8" indent="-317500">
              <a:lnSpc>
                <a:spcPct val="115000"/>
              </a:lnSpc>
              <a:spcBef>
                <a:spcPts val="1600"/>
              </a:spcBef>
              <a:spcAft>
                <a:spcPts val="1600"/>
              </a:spcAft>
              <a:buClr>
                <a:schemeClr val="dk1"/>
              </a:buClr>
              <a:buSzPts val="1400"/>
              <a:buFont typeface="Overpass"/>
              <a:buChar char="■"/>
              <a:defRPr>
                <a:solidFill>
                  <a:schemeClr val="dk1"/>
                </a:solidFill>
                <a:latin typeface="Overpass"/>
                <a:ea typeface="Overpass"/>
                <a:cs typeface="Overpass"/>
                <a:sym typeface="Overpas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706" r:id="rId4"/>
    <p:sldLayoutId id="2147483707" r:id="rId5"/>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4"/>
          <p:cNvSpPr txBox="1">
            <a:spLocks noGrp="1"/>
          </p:cNvSpPr>
          <p:nvPr>
            <p:ph type="subTitle" idx="1"/>
          </p:nvPr>
        </p:nvSpPr>
        <p:spPr>
          <a:xfrm>
            <a:off x="1000107" y="3370053"/>
            <a:ext cx="7143780" cy="157575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Michael Hair, PharmD</a:t>
            </a:r>
          </a:p>
          <a:p>
            <a:pPr marL="0" lvl="0" indent="0" algn="ctr" rtl="0">
              <a:spcBef>
                <a:spcPts val="0"/>
              </a:spcBef>
              <a:spcAft>
                <a:spcPts val="0"/>
              </a:spcAft>
              <a:buNone/>
            </a:pPr>
            <a:r>
              <a:rPr lang="en-US" dirty="0"/>
              <a:t>PGY2 Emergency Medicine Pharmacy Resident - UPMC Mercy</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June 1, 2026 | 2:30-3:00 pm</a:t>
            </a:r>
            <a:endParaRPr dirty="0"/>
          </a:p>
        </p:txBody>
      </p:sp>
      <p:sp>
        <p:nvSpPr>
          <p:cNvPr id="460" name="Google Shape;460;p64"/>
          <p:cNvSpPr txBox="1">
            <a:spLocks noGrp="1"/>
          </p:cNvSpPr>
          <p:nvPr>
            <p:ph type="ctrTitle"/>
          </p:nvPr>
        </p:nvSpPr>
        <p:spPr>
          <a:xfrm>
            <a:off x="155273" y="766036"/>
            <a:ext cx="8833449" cy="222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dk1"/>
                </a:solidFill>
              </a:rPr>
              <a:t>PULMONARY EMBOLISM</a:t>
            </a:r>
            <a:br>
              <a:rPr lang="en-US" dirty="0">
                <a:solidFill>
                  <a:schemeClr val="dk1"/>
                </a:solidFill>
              </a:rPr>
            </a:br>
            <a:r>
              <a:rPr lang="en-US" dirty="0">
                <a:solidFill>
                  <a:schemeClr val="dk1"/>
                </a:solidFill>
              </a:rPr>
              <a:t>Management</a:t>
            </a:r>
            <a:endParaRPr dirty="0">
              <a:solidFill>
                <a:schemeClr val="dk1"/>
              </a:solidFill>
            </a:endParaRPr>
          </a:p>
          <a:p>
            <a:pPr marL="0" lvl="0" indent="0" algn="ctr" rtl="0">
              <a:spcBef>
                <a:spcPts val="0"/>
              </a:spcBef>
              <a:spcAft>
                <a:spcPts val="0"/>
              </a:spcAft>
              <a:buClr>
                <a:schemeClr val="dk1"/>
              </a:buClr>
              <a:buSzPts val="1100"/>
              <a:buFont typeface="Arial"/>
              <a:buNone/>
            </a:pPr>
            <a:r>
              <a:rPr lang="en-US" sz="3600" dirty="0">
                <a:solidFill>
                  <a:schemeClr val="lt1"/>
                </a:solidFill>
              </a:rPr>
              <a:t>A Review of the 2026 AHA/ACC Guidelines </a:t>
            </a:r>
            <a:endParaRPr sz="3600" dirty="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4">
          <a:extLst>
            <a:ext uri="{FF2B5EF4-FFF2-40B4-BE49-F238E27FC236}">
              <a16:creationId xmlns:a16="http://schemas.microsoft.com/office/drawing/2014/main" id="{4F43F800-8F7E-21EF-00F2-5FF1C726655B}"/>
            </a:ext>
          </a:extLst>
        </p:cNvPr>
        <p:cNvGrpSpPr/>
        <p:nvPr/>
      </p:nvGrpSpPr>
      <p:grpSpPr>
        <a:xfrm>
          <a:off x="0" y="0"/>
          <a:ext cx="0" cy="0"/>
          <a:chOff x="0" y="0"/>
          <a:chExt cx="0" cy="0"/>
        </a:xfrm>
      </p:grpSpPr>
      <p:sp>
        <p:nvSpPr>
          <p:cNvPr id="465" name="Google Shape;465;p65">
            <a:extLst>
              <a:ext uri="{FF2B5EF4-FFF2-40B4-BE49-F238E27FC236}">
                <a16:creationId xmlns:a16="http://schemas.microsoft.com/office/drawing/2014/main" id="{85D905BF-76BF-E395-13E1-F9F01C039A60}"/>
              </a:ext>
            </a:extLst>
          </p:cNvPr>
          <p:cNvSpPr txBox="1">
            <a:spLocks noGrp="1"/>
          </p:cNvSpPr>
          <p:nvPr>
            <p:ph type="title"/>
          </p:nvPr>
        </p:nvSpPr>
        <p:spPr>
          <a:xfrm>
            <a:off x="625300" y="315813"/>
            <a:ext cx="7704000" cy="70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CONTINUING EDUCATION INFORMATION</a:t>
            </a:r>
            <a:endParaRPr dirty="0"/>
          </a:p>
        </p:txBody>
      </p:sp>
      <p:sp>
        <p:nvSpPr>
          <p:cNvPr id="466" name="Google Shape;466;p65">
            <a:extLst>
              <a:ext uri="{FF2B5EF4-FFF2-40B4-BE49-F238E27FC236}">
                <a16:creationId xmlns:a16="http://schemas.microsoft.com/office/drawing/2014/main" id="{F47F5886-5814-E674-C7BB-8CF627EE54D3}"/>
              </a:ext>
            </a:extLst>
          </p:cNvPr>
          <p:cNvSpPr txBox="1">
            <a:spLocks noGrp="1"/>
          </p:cNvSpPr>
          <p:nvPr>
            <p:ph type="subTitle" idx="1"/>
          </p:nvPr>
        </p:nvSpPr>
        <p:spPr>
          <a:xfrm>
            <a:off x="621575" y="1121434"/>
            <a:ext cx="7878300" cy="376220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u="sng" dirty="0">
                <a:solidFill>
                  <a:srgbClr val="30394B"/>
                </a:solidFill>
              </a:rPr>
              <a:t>Accreditation and Credit Designation:</a:t>
            </a:r>
          </a:p>
          <a:p>
            <a:pPr marL="0" lvl="0" indent="0" algn="l" rtl="0">
              <a:spcBef>
                <a:spcPts val="0"/>
              </a:spcBef>
              <a:spcAft>
                <a:spcPts val="0"/>
              </a:spcAft>
              <a:buClr>
                <a:schemeClr val="dk1"/>
              </a:buClr>
              <a:buSzPts val="1100"/>
              <a:buFont typeface="Arial"/>
              <a:buNone/>
            </a:pPr>
            <a:r>
              <a:rPr lang="en-US" dirty="0">
                <a:solidFill>
                  <a:srgbClr val="30394B"/>
                </a:solidFill>
              </a:rPr>
              <a:t>In support of improving patient care, the University of Pittsburgh is jointly accredited by the Accreditation Council for Continuing Medical Education (ACCME), the Accreditation Council for Pharmacy Education (ACPE), and the American Nurses Credentialing Center (ANCC), to provide continuing education for the healthcare team.</a:t>
            </a:r>
          </a:p>
          <a:p>
            <a:pPr marL="0" lvl="0" indent="0" algn="l" rtl="0">
              <a:spcBef>
                <a:spcPts val="0"/>
              </a:spcBef>
              <a:spcAft>
                <a:spcPts val="0"/>
              </a:spcAft>
              <a:buClr>
                <a:schemeClr val="dk1"/>
              </a:buClr>
              <a:buSzPts val="1100"/>
              <a:buFont typeface="Arial"/>
              <a:buNone/>
            </a:pPr>
            <a:endParaRPr lang="en-US" dirty="0">
              <a:solidFill>
                <a:srgbClr val="30394B"/>
              </a:solidFill>
            </a:endParaRPr>
          </a:p>
          <a:p>
            <a:pPr marL="0" lvl="0" indent="0" algn="l" rtl="0">
              <a:spcBef>
                <a:spcPts val="0"/>
              </a:spcBef>
              <a:spcAft>
                <a:spcPts val="0"/>
              </a:spcAft>
              <a:buClr>
                <a:schemeClr val="dk1"/>
              </a:buClr>
              <a:buSzPts val="1100"/>
              <a:buFont typeface="Arial"/>
              <a:buNone/>
            </a:pPr>
            <a:r>
              <a:rPr lang="en-US" u="sng" dirty="0">
                <a:solidFill>
                  <a:srgbClr val="30394B"/>
                </a:solidFill>
              </a:rPr>
              <a:t>Conflict of Interest Disclosure:</a:t>
            </a:r>
          </a:p>
          <a:p>
            <a:pPr marL="0" lvl="0" indent="0" algn="l" rtl="0">
              <a:spcBef>
                <a:spcPts val="0"/>
              </a:spcBef>
              <a:spcAft>
                <a:spcPts val="0"/>
              </a:spcAft>
              <a:buClr>
                <a:schemeClr val="dk1"/>
              </a:buClr>
              <a:buSzPts val="1100"/>
              <a:buFont typeface="Arial"/>
              <a:buNone/>
            </a:pPr>
            <a:r>
              <a:rPr lang="en-US" dirty="0">
                <a:solidFill>
                  <a:srgbClr val="30394B"/>
                </a:solidFill>
              </a:rPr>
              <a:t>No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 </a:t>
            </a:r>
          </a:p>
          <a:p>
            <a:pPr marL="0" lvl="0" indent="0" algn="l" rtl="0">
              <a:spcBef>
                <a:spcPts val="0"/>
              </a:spcBef>
              <a:spcAft>
                <a:spcPts val="0"/>
              </a:spcAft>
              <a:buClr>
                <a:schemeClr val="dk1"/>
              </a:buClr>
              <a:buSzPts val="1100"/>
              <a:buFont typeface="Arial"/>
              <a:buNone/>
            </a:pPr>
            <a:endParaRPr lang="en-US" dirty="0">
              <a:solidFill>
                <a:srgbClr val="30394B"/>
              </a:solidFill>
            </a:endParaRPr>
          </a:p>
          <a:p>
            <a:pPr marL="0" lvl="0" indent="0" algn="l" rtl="0">
              <a:spcBef>
                <a:spcPts val="0"/>
              </a:spcBef>
              <a:spcAft>
                <a:spcPts val="0"/>
              </a:spcAft>
              <a:buClr>
                <a:schemeClr val="dk1"/>
              </a:buClr>
              <a:buSzPts val="1100"/>
              <a:buFont typeface="Arial"/>
              <a:buNone/>
            </a:pPr>
            <a:r>
              <a:rPr lang="en-US" u="sng" dirty="0">
                <a:solidFill>
                  <a:srgbClr val="30394B"/>
                </a:solidFill>
              </a:rPr>
              <a:t>Disclaimer Statement</a:t>
            </a:r>
          </a:p>
          <a:p>
            <a:pPr marL="0" lvl="0" indent="0" algn="l" rtl="0">
              <a:spcBef>
                <a:spcPts val="0"/>
              </a:spcBef>
              <a:spcAft>
                <a:spcPts val="0"/>
              </a:spcAft>
              <a:buClr>
                <a:schemeClr val="dk1"/>
              </a:buClr>
              <a:buSzPts val="1100"/>
              <a:buFont typeface="Arial"/>
              <a:buNone/>
            </a:pPr>
            <a:r>
              <a:rPr lang="en-US" dirty="0">
                <a:solidFill>
                  <a:srgbClr val="30394B"/>
                </a:solidFill>
              </a:rPr>
              <a:t>The information presented at this CME program represents the views and opinions of the individual presenters,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p:txBody>
      </p:sp>
    </p:spTree>
    <p:extLst>
      <p:ext uri="{BB962C8B-B14F-4D97-AF65-F5344CB8AC3E}">
        <p14:creationId xmlns:p14="http://schemas.microsoft.com/office/powerpoint/2010/main" val="2960951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65"/>
          <p:cNvSpPr txBox="1">
            <a:spLocks noGrp="1"/>
          </p:cNvSpPr>
          <p:nvPr>
            <p:ph type="title"/>
          </p:nvPr>
        </p:nvSpPr>
        <p:spPr>
          <a:xfrm>
            <a:off x="625300" y="315813"/>
            <a:ext cx="7704000" cy="70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To Receive CE Credit</a:t>
            </a:r>
            <a:endParaRPr dirty="0"/>
          </a:p>
        </p:txBody>
      </p:sp>
      <p:sp>
        <p:nvSpPr>
          <p:cNvPr id="466" name="Google Shape;466;p65"/>
          <p:cNvSpPr txBox="1">
            <a:spLocks noGrp="1"/>
          </p:cNvSpPr>
          <p:nvPr>
            <p:ph type="subTitle" idx="1"/>
          </p:nvPr>
        </p:nvSpPr>
        <p:spPr>
          <a:xfrm>
            <a:off x="621575" y="1228437"/>
            <a:ext cx="7878300" cy="365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solidFill>
                  <a:srgbClr val="30394B"/>
                </a:solidFill>
                <a:latin typeface="Overpass" panose="020B0604020202020204" charset="0"/>
              </a:rPr>
              <a:t>Go to http://cce.upmc.com/code</a:t>
            </a:r>
          </a:p>
          <a:p>
            <a:pPr marL="0" lvl="0" indent="0" algn="ctr" rtl="0">
              <a:spcBef>
                <a:spcPts val="0"/>
              </a:spcBef>
              <a:spcAft>
                <a:spcPts val="0"/>
              </a:spcAft>
              <a:buClr>
                <a:schemeClr val="dk1"/>
              </a:buClr>
              <a:buSzPts val="1100"/>
              <a:buFont typeface="Arial"/>
              <a:buNone/>
            </a:pPr>
            <a:endParaRPr lang="en-US" dirty="0">
              <a:solidFill>
                <a:schemeClr val="tx1"/>
              </a:solidFill>
              <a:latin typeface="Overpass" panose="020B0604020202020204" charset="0"/>
            </a:endParaRPr>
          </a:p>
          <a:p>
            <a:pPr marL="0" lvl="0" indent="0" algn="ctr" rtl="0">
              <a:spcBef>
                <a:spcPts val="0"/>
              </a:spcBef>
              <a:spcAft>
                <a:spcPts val="0"/>
              </a:spcAft>
              <a:buClr>
                <a:schemeClr val="dk1"/>
              </a:buClr>
              <a:buSzPts val="1100"/>
              <a:buFont typeface="Arial"/>
              <a:buNone/>
            </a:pPr>
            <a:r>
              <a:rPr lang="en-US" sz="1800" b="1" dirty="0">
                <a:solidFill>
                  <a:schemeClr val="tx1"/>
                </a:solidFill>
                <a:latin typeface="Overpass" panose="020B0604020202020204" charset="0"/>
              </a:rPr>
              <a:t>Submit attendance SMS code: XXXXXX</a:t>
            </a:r>
          </a:p>
          <a:p>
            <a:pPr marL="0" lvl="0" indent="0" algn="ctr" rtl="0">
              <a:spcBef>
                <a:spcPts val="0"/>
              </a:spcBef>
              <a:spcAft>
                <a:spcPts val="0"/>
              </a:spcAft>
              <a:buClr>
                <a:schemeClr val="dk1"/>
              </a:buClr>
              <a:buSzPts val="1100"/>
              <a:buFont typeface="Arial"/>
              <a:buNone/>
            </a:pPr>
            <a:r>
              <a:rPr lang="en-US" sz="1800" b="1" dirty="0">
                <a:solidFill>
                  <a:schemeClr val="tx1"/>
                </a:solidFill>
                <a:latin typeface="Overpass" panose="020B0604020202020204" charset="0"/>
              </a:rPr>
              <a:t>(must submit attendance code within 1 week)</a:t>
            </a:r>
          </a:p>
          <a:p>
            <a:pPr marL="0" lvl="0" indent="0" algn="ctr" rtl="0">
              <a:lnSpc>
                <a:spcPct val="115000"/>
              </a:lnSpc>
              <a:spcBef>
                <a:spcPts val="0"/>
              </a:spcBef>
              <a:spcAft>
                <a:spcPts val="0"/>
              </a:spcAft>
              <a:buClr>
                <a:schemeClr val="dk1"/>
              </a:buClr>
              <a:buSzPts val="1100"/>
              <a:buFont typeface="Arial"/>
              <a:buNone/>
            </a:pPr>
            <a:endParaRPr lang="en-US" b="1" dirty="0">
              <a:solidFill>
                <a:srgbClr val="30394B"/>
              </a:solidFill>
              <a:latin typeface="Overpass" panose="020B0604020202020204" charset="0"/>
              <a:ea typeface="Overpass Light"/>
              <a:cs typeface="Overpass Light"/>
              <a:sym typeface="Overpass Light"/>
            </a:endParaRPr>
          </a:p>
          <a:p>
            <a:pPr marL="0" lvl="0" indent="0" algn="ctr" rtl="0">
              <a:lnSpc>
                <a:spcPct val="115000"/>
              </a:lnSpc>
              <a:spcBef>
                <a:spcPts val="0"/>
              </a:spcBef>
              <a:spcAft>
                <a:spcPts val="0"/>
              </a:spcAft>
              <a:buClr>
                <a:schemeClr val="dk1"/>
              </a:buClr>
              <a:buSzPts val="1100"/>
              <a:buFont typeface="Arial"/>
              <a:buNone/>
            </a:pPr>
            <a:r>
              <a:rPr lang="en-US" dirty="0">
                <a:solidFill>
                  <a:srgbClr val="30394B"/>
                </a:solidFill>
                <a:latin typeface="Overpass" panose="020B0604020202020204" charset="0"/>
                <a:ea typeface="Overpass Light"/>
                <a:cs typeface="Overpass Light"/>
                <a:sym typeface="Overpass Light"/>
              </a:rPr>
              <a:t>Go to My Account, My Activities, Choose Pending Activities.</a:t>
            </a:r>
          </a:p>
          <a:p>
            <a:pPr marL="0" lvl="0" indent="0" algn="ctr" rtl="0">
              <a:lnSpc>
                <a:spcPct val="115000"/>
              </a:lnSpc>
              <a:spcBef>
                <a:spcPts val="0"/>
              </a:spcBef>
              <a:spcAft>
                <a:spcPts val="0"/>
              </a:spcAft>
              <a:buClr>
                <a:schemeClr val="dk1"/>
              </a:buClr>
              <a:buSzPts val="1100"/>
              <a:buFont typeface="Arial"/>
              <a:buNone/>
            </a:pPr>
            <a:endParaRPr lang="en-US" dirty="0">
              <a:solidFill>
                <a:srgbClr val="30394B"/>
              </a:solidFill>
              <a:latin typeface="Overpass" panose="020B0604020202020204" charset="0"/>
              <a:ea typeface="Overpass Light"/>
              <a:cs typeface="Overpass Light"/>
              <a:sym typeface="Overpass Light"/>
            </a:endParaRPr>
          </a:p>
          <a:p>
            <a:pPr marL="0" lvl="0" indent="0" algn="ctr" rtl="0">
              <a:lnSpc>
                <a:spcPct val="115000"/>
              </a:lnSpc>
              <a:spcBef>
                <a:spcPts val="0"/>
              </a:spcBef>
              <a:spcAft>
                <a:spcPts val="0"/>
              </a:spcAft>
              <a:buClr>
                <a:schemeClr val="dk1"/>
              </a:buClr>
              <a:buSzPts val="1100"/>
              <a:buFont typeface="Arial"/>
              <a:buNone/>
            </a:pPr>
            <a:r>
              <a:rPr lang="en-US" dirty="0">
                <a:solidFill>
                  <a:srgbClr val="30394B"/>
                </a:solidFill>
                <a:latin typeface="Overpass" panose="020B0604020202020204" charset="0"/>
                <a:ea typeface="Overpass Light"/>
                <a:cs typeface="Overpass Light"/>
                <a:sym typeface="Overpass Light"/>
              </a:rPr>
              <a:t>Click on the course title to complete the course evaluation. Must be completed within 30 days from the date of the activity.</a:t>
            </a:r>
          </a:p>
          <a:p>
            <a:pPr marL="0" lvl="0" indent="0" algn="ctr" rtl="0">
              <a:lnSpc>
                <a:spcPct val="115000"/>
              </a:lnSpc>
              <a:spcBef>
                <a:spcPts val="0"/>
              </a:spcBef>
              <a:spcAft>
                <a:spcPts val="0"/>
              </a:spcAft>
              <a:buClr>
                <a:schemeClr val="dk1"/>
              </a:buClr>
              <a:buSzPts val="1100"/>
              <a:buFont typeface="Arial"/>
              <a:buNone/>
            </a:pPr>
            <a:endParaRPr lang="en-US" dirty="0">
              <a:solidFill>
                <a:srgbClr val="30394B"/>
              </a:solidFill>
              <a:latin typeface="Overpass" panose="020B0604020202020204" charset="0"/>
              <a:ea typeface="Overpass Light"/>
              <a:cs typeface="Overpass Light"/>
              <a:sym typeface="Overpass Light"/>
            </a:endParaRPr>
          </a:p>
          <a:p>
            <a:pPr marL="0" lvl="0" indent="0" algn="ctr" rtl="0">
              <a:lnSpc>
                <a:spcPct val="115000"/>
              </a:lnSpc>
              <a:spcBef>
                <a:spcPts val="0"/>
              </a:spcBef>
              <a:spcAft>
                <a:spcPts val="0"/>
              </a:spcAft>
              <a:buClr>
                <a:schemeClr val="dk1"/>
              </a:buClr>
              <a:buSzPts val="1100"/>
              <a:buFont typeface="Arial"/>
              <a:buNone/>
            </a:pPr>
            <a:r>
              <a:rPr lang="en-US" dirty="0">
                <a:solidFill>
                  <a:srgbClr val="30394B"/>
                </a:solidFill>
                <a:latin typeface="Overpass" panose="020B0604020202020204" charset="0"/>
                <a:ea typeface="Overpass Light"/>
                <a:cs typeface="Overpass Light"/>
                <a:sym typeface="Overpass Light"/>
              </a:rPr>
              <a:t>If you are a new user, access http://cce.upmc.com  to create an account.</a:t>
            </a:r>
          </a:p>
          <a:p>
            <a:pPr marL="0" lvl="0" indent="0" algn="ctr" rtl="0">
              <a:lnSpc>
                <a:spcPct val="115000"/>
              </a:lnSpc>
              <a:spcBef>
                <a:spcPts val="0"/>
              </a:spcBef>
              <a:spcAft>
                <a:spcPts val="0"/>
              </a:spcAft>
              <a:buClr>
                <a:schemeClr val="dk1"/>
              </a:buClr>
              <a:buSzPts val="1100"/>
              <a:buFont typeface="Arial"/>
              <a:buNone/>
            </a:pPr>
            <a:r>
              <a:rPr lang="en-US" dirty="0">
                <a:solidFill>
                  <a:srgbClr val="30394B"/>
                </a:solidFill>
                <a:latin typeface="Overpass" panose="020B0604020202020204" charset="0"/>
                <a:ea typeface="Overpass Light"/>
                <a:cs typeface="Overpass Light"/>
                <a:sym typeface="Overpass Light"/>
              </a:rPr>
              <a:t>** Your NABP and DOB must be in your profile to receive credit**</a:t>
            </a:r>
            <a:endParaRPr dirty="0">
              <a:solidFill>
                <a:srgbClr val="30394B"/>
              </a:solidFill>
              <a:latin typeface="Overpass" panose="020B0604020202020204" charset="0"/>
              <a:ea typeface="Overpass Light"/>
              <a:cs typeface="Overpass Light"/>
              <a:sym typeface="Overpass Light"/>
            </a:endParaRPr>
          </a:p>
          <a:p>
            <a:pPr marL="0" lvl="0" indent="0" algn="l" rtl="0">
              <a:spcBef>
                <a:spcPts val="1600"/>
              </a:spcBef>
              <a:spcAft>
                <a:spcPts val="0"/>
              </a:spcAft>
              <a:buClr>
                <a:schemeClr val="dk1"/>
              </a:buClr>
              <a:buSzPts val="1100"/>
              <a:buFont typeface="Arial"/>
              <a:buNone/>
            </a:pPr>
            <a:endParaRPr dirty="0">
              <a:solidFill>
                <a:schemeClr val="accent2"/>
              </a:solidFill>
              <a:latin typeface="Overpass Light"/>
              <a:ea typeface="Overpass Light"/>
              <a:cs typeface="Overpass Light"/>
              <a:sym typeface="Overpass Light"/>
            </a:endParaRPr>
          </a:p>
        </p:txBody>
      </p:sp>
    </p:spTree>
  </p:cSld>
  <p:clrMapOvr>
    <a:masterClrMapping/>
  </p:clrMapOvr>
</p:sld>
</file>

<file path=ppt/theme/theme1.xml><?xml version="1.0" encoding="utf-8"?>
<a:theme xmlns:a="http://schemas.openxmlformats.org/drawingml/2006/main" name="Minimal Marketing by Slidesgo XL">
  <a:themeElements>
    <a:clrScheme name="Simple Light">
      <a:dk1>
        <a:srgbClr val="278FD8"/>
      </a:dk1>
      <a:lt1>
        <a:srgbClr val="FFFFFF"/>
      </a:lt1>
      <a:dk2>
        <a:srgbClr val="FFFFFF"/>
      </a:dk2>
      <a:lt2>
        <a:srgbClr val="FFFFFF"/>
      </a:lt2>
      <a:accent1>
        <a:srgbClr val="278FD8"/>
      </a:accent1>
      <a:accent2>
        <a:srgbClr val="278FD8"/>
      </a:accent2>
      <a:accent3>
        <a:srgbClr val="FFFFFF"/>
      </a:accent3>
      <a:accent4>
        <a:srgbClr val="278FD8"/>
      </a:accent4>
      <a:accent5>
        <a:srgbClr val="FFFFFF"/>
      </a:accent5>
      <a:accent6>
        <a:srgbClr val="278FD8"/>
      </a:accent6>
      <a:hlink>
        <a:srgbClr val="278FD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391</Words>
  <Application>Microsoft Office PowerPoint</Application>
  <PresentationFormat>On-screen Show (16:9)</PresentationFormat>
  <Paragraphs>27</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Roboto Slab Light</vt:lpstr>
      <vt:lpstr>Arial</vt:lpstr>
      <vt:lpstr>Overpass Light</vt:lpstr>
      <vt:lpstr>Bebas Neue</vt:lpstr>
      <vt:lpstr>Overpass</vt:lpstr>
      <vt:lpstr>Fira Sans Extra Condensed Medium</vt:lpstr>
      <vt:lpstr>Minimal Marketing by Slidesgo XL</vt:lpstr>
      <vt:lpstr>PULMONARY EMBOLISM Management A Review of the 2026 AHA/ACC Guidelines </vt:lpstr>
      <vt:lpstr>CONTINUING EDUCATION INFORMATION</vt:lpstr>
      <vt:lpstr>To Receive CE Credit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Ott, Bridget</dc:creator>
  <cp:lastModifiedBy>Ott, Bridget</cp:lastModifiedBy>
  <cp:revision>3</cp:revision>
  <dcterms:modified xsi:type="dcterms:W3CDTF">2026-03-26T18:50:48Z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2026-03-26T18:50:48Z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754c7887-9567-43ab-b4a4-dd2377ff3da1</vt:lpwstr>
  </property>
  <property fmtid="{D5CDD505-2E9C-101B-9397-08002B2CF9AE}" pid="8" name="MSIP_Label_5e4b1be8-281e-475d-98b0-21c3457e5a46_ContentBits">
    <vt:lpwstr>0</vt:lpwstr>
  </property>
  <property fmtid="{D5CDD505-2E9C-101B-9397-08002B2CF9AE}" pid="9" name="MSIP_Label_5e4b1be8-281e-475d-98b0-21c3457e5a46_Tag">
    <vt:lpwstr>10, 3, 0, 1</vt:lpwstr>
  </property>
</Properties>
</file>