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AFEC48-7EEA-4896-82C6-41FB3C844B12}" v="4" dt="2026-02-26T19:48:43.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a:effectLst/>
              <a:latin typeface="Calibri"/>
              <a:ea typeface="Times New Roman" panose="02020603050405020304" pitchFamily="18" charset="0"/>
              <a:cs typeface="Times New Roman"/>
            </a:endParaRP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544068" lvl="1" indent="-342900">
              <a:lnSpc>
                <a:spcPct val="200000"/>
              </a:lnSpc>
              <a:buFont typeface="+mj-lt"/>
              <a:buAutoNum type="arabicPeriod"/>
            </a:pPr>
            <a:r>
              <a:rPr lang="en-US" dirty="0"/>
              <a:t>Describe standard resuscitation care for patients with septic shock </a:t>
            </a:r>
            <a:endParaRPr lang="en-US" sz="1600" dirty="0"/>
          </a:p>
          <a:p>
            <a:pPr marL="544068" lvl="1" indent="-342900">
              <a:lnSpc>
                <a:spcPct val="200000"/>
              </a:lnSpc>
              <a:buFont typeface="+mj-lt"/>
              <a:buAutoNum type="arabicPeriod"/>
            </a:pPr>
            <a:r>
              <a:rPr lang="en-US" dirty="0"/>
              <a:t>Discuss proposed use of methylene blue in patients with septic shock </a:t>
            </a:r>
            <a:endParaRPr lang="en-US" sz="1600" dirty="0"/>
          </a:p>
          <a:p>
            <a:pPr marL="544068" lvl="1" indent="-342900">
              <a:lnSpc>
                <a:spcPct val="200000"/>
              </a:lnSpc>
              <a:buFont typeface="+mj-lt"/>
              <a:buAutoNum type="arabicPeriod"/>
            </a:pPr>
            <a:r>
              <a:rPr lang="en-US" dirty="0"/>
              <a:t>Identify the most effective dosing strategy for methylene blue in septic shock patients</a:t>
            </a:r>
            <a:endParaRPr lang="en-US" sz="1600" dirty="0"/>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478</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2026-03-02T12:51:06Z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