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1.0 hour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1.0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30</cp:revision>
  <dcterms:created xsi:type="dcterms:W3CDTF">2020-02-18T19:41:54Z</dcterms:created>
  <dcterms:modified xsi:type="dcterms:W3CDTF">2026-03-02T15:47:00Z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2026-03-02T15:46:54Z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107492bd-4a26-4da6-a170-e864950cb504</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