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3/12/2026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3/12/2026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2.0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2.0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5069</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2026-03-12T20:25:57Z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