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3/31/2026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3/31/2026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3/31/2026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3/31/2026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3/31/2026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of 1.0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 </a:t>
            </a:r>
            <a:r>
              <a:rPr lang="en-US" sz="1400" b="1" u="sng" dirty="0">
                <a:solidFill>
                  <a:schemeClr val="tx1"/>
                </a:solidFill>
                <a:latin typeface="Calibri" panose="020F0502020204030204" pitchFamily="34" charset="0"/>
                <a:cs typeface="Calibri" panose="020F0502020204030204" pitchFamily="34" charset="0"/>
              </a:rPr>
              <a:t>The following relevant financial relationships were disclosed</a:t>
            </a:r>
            <a:r>
              <a:rPr lang="en-US" sz="1400" b="1" dirty="0">
                <a:solidFill>
                  <a:schemeClr val="tx1"/>
                </a:solidFill>
                <a:latin typeface="Calibri" panose="020F0502020204030204" pitchFamily="34" charset="0"/>
                <a:cs typeface="Calibri" panose="020F0502020204030204" pitchFamily="34" charset="0"/>
              </a:rPr>
              <a:t>: </a:t>
            </a:r>
            <a:r>
              <a:rPr lang="en-US" sz="1400" dirty="0">
                <a:solidFill>
                  <a:schemeClr val="tx1"/>
                </a:solidFill>
              </a:rPr>
              <a:t>Rohit Mehra serves as a consultant for Advanced Cell Diagnostics.</a:t>
            </a:r>
          </a:p>
          <a:p>
            <a:pPr algn="l"/>
            <a:r>
              <a:rPr lang="en-US" sz="1400" dirty="0">
                <a:solidFill>
                  <a:schemeClr val="tx1"/>
                </a:solidFill>
                <a:latin typeface="Calibri" panose="020F0502020204030204" pitchFamily="34" charset="0"/>
                <a:cs typeface="Calibri" panose="020F0502020204030204" pitchFamily="34" charset="0"/>
              </a:rPr>
              <a:t> </a:t>
            </a:r>
          </a:p>
          <a:p>
            <a:pPr algn="l"/>
            <a:r>
              <a:rPr lang="en-US" sz="1400" dirty="0">
                <a:solidFill>
                  <a:schemeClr val="tx1"/>
                </a:solidFill>
                <a:latin typeface="Calibri" panose="020F0502020204030204" pitchFamily="34" charset="0"/>
                <a:cs typeface="Calibri" panose="020F0502020204030204" pitchFamily="34" charset="0"/>
              </a:rPr>
              <a:t>No other planners, members of the planning committee, speakers, presenters, authors, content reviewers and/or anyone else in a position to control the content of this education activity have relevant financial relationships to disclose.</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1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4626</TotalTime>
  <Words>332</Words>
  <Application>Microsoft Office PowerPoint</Application>
  <PresentationFormat>On-screen Show (4:3)</PresentationFormat>
  <Paragraphs>18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2026-03-31T14:28:02Z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