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a:t>
            </a:r>
            <a:r>
              <a:rPr lang="en-US" sz="1200">
                <a:solidFill>
                  <a:schemeClr val="tx1"/>
                </a:solidFill>
              </a:rPr>
              <a:t>of 1.50 </a:t>
            </a:r>
            <a:r>
              <a:rPr lang="en-US" sz="1200" dirty="0">
                <a:solidFill>
                  <a:schemeClr val="tx1"/>
                </a:solidFill>
              </a:rPr>
              <a:t>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1.50 contact hours.</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for 1.50 AAPA Category 1 CME credits. PAs should only claim credit commensurate with the extent of their participation.  </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4919</TotalTime>
  <Words>395</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2026-03-04T14:16:41Z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