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6142</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2026-03-20T13:16:26Z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