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3/2/2026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marL="0" marR="0" algn="l">
              <a:lnSpc>
                <a:spcPct val="107000"/>
              </a:lnSpc>
              <a:spcBef>
                <a:spcPts val="0"/>
              </a:spcBef>
              <a:spcAft>
                <a:spcPts val="0"/>
              </a:spcAft>
            </a:pPr>
            <a:endParaRPr lang="en-US" sz="1400" b="1" u="sng">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b="1" u="sng">
                <a:solidFill>
                  <a:schemeClr val="tx1"/>
                </a:solidFill>
                <a:latin typeface="Calibri" panose="020F0502020204030204" pitchFamily="34" charset="0"/>
                <a:cs typeface="Calibri" panose="020F0502020204030204" pitchFamily="34" charset="0"/>
              </a:rPr>
              <a:t>Nursing </a:t>
            </a:r>
            <a:endParaRPr lang="en-US" sz="1400" b="1" u="sng" dirty="0">
              <a:solidFill>
                <a:schemeClr val="tx1"/>
              </a:solidFill>
              <a:latin typeface="Calibri" panose="020F0502020204030204" pitchFamily="34" charset="0"/>
              <a:cs typeface="Calibri" panose="020F0502020204030204" pitchFamily="34" charset="0"/>
            </a:endParaRPr>
          </a:p>
          <a:p>
            <a:pPr marL="0" marR="0" algn="l">
              <a:lnSpc>
                <a:spcPct val="107000"/>
              </a:lnSpc>
              <a:spcBef>
                <a:spcPts val="0"/>
              </a:spcBef>
              <a:spcAft>
                <a:spcPts val="0"/>
              </a:spcAft>
            </a:pPr>
            <a:r>
              <a:rPr lang="en-US" sz="1400" dirty="0">
                <a:solidFill>
                  <a:schemeClr val="tx1"/>
                </a:solidFill>
                <a:latin typeface="Calibri" panose="020F0502020204030204" pitchFamily="34" charset="0"/>
                <a:cs typeface="Calibri" panose="020F0502020204030204" pitchFamily="34" charset="0"/>
              </a:rPr>
              <a:t>The maximum number of hours awarded for this Continuing Nursing Education activity is 1.0 contact hours.</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3814</TotalTime>
  <Words>329</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2026-03-03T13:38:42Z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2023-06-20T13:05:01Z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9d71b39d-48db-47ef-b578-4acd5142f5e2</vt:lpwstr>
  </property>
  <property fmtid="{D5CDD505-2E9C-101B-9397-08002B2CF9AE}" pid="8" name="MSIP_Label_5e4b1be8-281e-475d-98b0-21c3457e5a46_ContentBits">
    <vt:lpwstr>0</vt:lpwstr>
  </property>
</Properties>
</file>