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spcBef>
                <a:spcPts val="0"/>
              </a:spcBef>
              <a:spcAft>
                <a:spcPts val="0"/>
              </a:spcAft>
            </a:pPr>
            <a:endParaRPr lang="en-US" sz="1400" b="1" u="sng">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b="1" u="sng">
                <a:solidFill>
                  <a:schemeClr val="tx1"/>
                </a:solidFill>
                <a:latin typeface="Calibri" panose="020F0502020204030204" pitchFamily="34" charset="0"/>
                <a:cs typeface="Calibri" panose="020F0502020204030204" pitchFamily="34" charset="0"/>
              </a:rPr>
              <a:t>Nursing </a:t>
            </a:r>
            <a:endParaRPr lang="en-US" sz="1400" b="1" u="sng" dirty="0">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1.0 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2966</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2026-03-02T23:31:12Z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