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6123</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2026-03-27T12:51:03Z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