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3/31/2026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3/31/2026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3.0 contact hours.</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for 3.0 AAPA Category 1 CME credits. PAs should only claim credit commensurate with the extent of their participation.  </a:t>
            </a: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4670</TotalTime>
  <Words>353</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2026-03-31T19:01:04Z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