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 id="2147483671" r:id="rId2"/>
  </p:sldMasterIdLst>
  <p:notesMasterIdLst>
    <p:notesMasterId r:id="rId7"/>
  </p:notesMasterIdLst>
  <p:sldIdLst>
    <p:sldId id="257" r:id="rId3"/>
    <p:sldId id="297" r:id="rId4"/>
    <p:sldId id="298" r:id="rId5"/>
    <p:sldId id="29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7EC68B-FFE8-FF80-726F-BFD9FE73F46E}" v="47" dt="2026-03-26T18:36:30.4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&#65279;<?xml version="1.0" encoding="utf-8"?><Relationships xmlns="http://schemas.openxmlformats.org/package/2006/relationships"><Relationship Type="http://schemas.openxmlformats.org/officeDocument/2006/relationships/presProps" Target="presProps.xml" Id="rId8" /><Relationship Type="http://schemas.microsoft.com/office/2015/10/relationships/revisionInfo" Target="revisionInfo.xml" Id="rId13" /><Relationship Type="http://schemas.openxmlformats.org/officeDocument/2006/relationships/slide" Target="slides/slide1.xml" Id="rId3" /><Relationship Type="http://schemas.openxmlformats.org/officeDocument/2006/relationships/notesMaster" Target="notesMasters/notesMaster1.xml" Id="rId7" /><Relationship Type="http://schemas.openxmlformats.org/officeDocument/2006/relationships/slideMaster" Target="slideMasters/slideMaster2.xml" Id="rId2" /><Relationship Type="http://schemas.openxmlformats.org/officeDocument/2006/relationships/slideMaster" Target="slideMasters/slideMaster1.xml" Id="rId1" /><Relationship Type="http://schemas.openxmlformats.org/officeDocument/2006/relationships/slide" Target="slides/slide4.xml" Id="rId6" /><Relationship Type="http://schemas.openxmlformats.org/officeDocument/2006/relationships/tableStyles" Target="tableStyles.xml" Id="rId11" /><Relationship Type="http://schemas.openxmlformats.org/officeDocument/2006/relationships/slide" Target="slides/slide3.xml" Id="rId5" /><Relationship Type="http://schemas.openxmlformats.org/officeDocument/2006/relationships/theme" Target="theme/theme1.xml" Id="rId10" /><Relationship Type="http://schemas.openxmlformats.org/officeDocument/2006/relationships/slide" Target="slides/slide2.xml" Id="rId4" /><Relationship Type="http://schemas.openxmlformats.org/officeDocument/2006/relationships/viewProps" Target="viewProps.xml" Id="rId9"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C534C7-DE2B-40CB-99F8-C6A01B0C4765}" type="datetimeFigureOut">
              <a:t>3/26/2026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060873-8015-40E4-937F-2830ABE18B78}" type="slidenum">
              <a:t>‹#›</a:t>
            </a:fld>
            <a:endParaRPr lang="en-US"/>
          </a:p>
        </p:txBody>
      </p:sp>
    </p:spTree>
    <p:extLst>
      <p:ext uri="{BB962C8B-B14F-4D97-AF65-F5344CB8AC3E}">
        <p14:creationId xmlns:p14="http://schemas.microsoft.com/office/powerpoint/2010/main" val="17057307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hyperlink" Target="http://bit.ly/2TyoMsr" TargetMode="External"/><Relationship Id="rId2" Type="http://schemas.openxmlformats.org/officeDocument/2006/relationships/hyperlink" Target="https://bit.ly/3A1uf1Q" TargetMode="External"/><Relationship Id="rId1" Type="http://schemas.openxmlformats.org/officeDocument/2006/relationships/slideMaster" Target="../slideMasters/slideMaster2.xml"/><Relationship Id="rId4" Type="http://schemas.openxmlformats.org/officeDocument/2006/relationships/hyperlink" Target="http://bit.ly/2TtBDfr" TargetMode="Externa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4290900" y="1027867"/>
            <a:ext cx="6810000" cy="2878400"/>
          </a:xfrm>
          <a:prstGeom prst="rect">
            <a:avLst/>
          </a:prstGeom>
        </p:spPr>
        <p:txBody>
          <a:bodyPr spcFirstLastPara="1" wrap="square" lIns="91425" tIns="91425" rIns="91425" bIns="91425" anchor="b" anchorCtr="0">
            <a:noAutofit/>
          </a:bodyPr>
          <a:lstStyle>
            <a:lvl1pPr lvl="0">
              <a:lnSpc>
                <a:spcPct val="90000"/>
              </a:lnSpc>
              <a:spcBef>
                <a:spcPts val="0"/>
              </a:spcBef>
              <a:spcAft>
                <a:spcPts val="0"/>
              </a:spcAft>
              <a:buClr>
                <a:srgbClr val="191919"/>
              </a:buClr>
              <a:buSzPts val="5200"/>
              <a:buNone/>
              <a:defRPr sz="6133"/>
            </a:lvl1pPr>
            <a:lvl2pPr lvl="1" algn="ctr">
              <a:spcBef>
                <a:spcPts val="0"/>
              </a:spcBef>
              <a:spcAft>
                <a:spcPts val="0"/>
              </a:spcAft>
              <a:buClr>
                <a:srgbClr val="191919"/>
              </a:buClr>
              <a:buSzPts val="5200"/>
              <a:buNone/>
              <a:defRPr sz="6933">
                <a:solidFill>
                  <a:srgbClr val="191919"/>
                </a:solidFill>
              </a:defRPr>
            </a:lvl2pPr>
            <a:lvl3pPr lvl="2" algn="ctr">
              <a:spcBef>
                <a:spcPts val="0"/>
              </a:spcBef>
              <a:spcAft>
                <a:spcPts val="0"/>
              </a:spcAft>
              <a:buClr>
                <a:srgbClr val="191919"/>
              </a:buClr>
              <a:buSzPts val="5200"/>
              <a:buNone/>
              <a:defRPr sz="6933">
                <a:solidFill>
                  <a:srgbClr val="191919"/>
                </a:solidFill>
              </a:defRPr>
            </a:lvl3pPr>
            <a:lvl4pPr lvl="3" algn="ctr">
              <a:spcBef>
                <a:spcPts val="0"/>
              </a:spcBef>
              <a:spcAft>
                <a:spcPts val="0"/>
              </a:spcAft>
              <a:buClr>
                <a:srgbClr val="191919"/>
              </a:buClr>
              <a:buSzPts val="5200"/>
              <a:buNone/>
              <a:defRPr sz="6933">
                <a:solidFill>
                  <a:srgbClr val="191919"/>
                </a:solidFill>
              </a:defRPr>
            </a:lvl4pPr>
            <a:lvl5pPr lvl="4" algn="ctr">
              <a:spcBef>
                <a:spcPts val="0"/>
              </a:spcBef>
              <a:spcAft>
                <a:spcPts val="0"/>
              </a:spcAft>
              <a:buClr>
                <a:srgbClr val="191919"/>
              </a:buClr>
              <a:buSzPts val="5200"/>
              <a:buNone/>
              <a:defRPr sz="6933">
                <a:solidFill>
                  <a:srgbClr val="191919"/>
                </a:solidFill>
              </a:defRPr>
            </a:lvl5pPr>
            <a:lvl6pPr lvl="5" algn="ctr">
              <a:spcBef>
                <a:spcPts val="0"/>
              </a:spcBef>
              <a:spcAft>
                <a:spcPts val="0"/>
              </a:spcAft>
              <a:buClr>
                <a:srgbClr val="191919"/>
              </a:buClr>
              <a:buSzPts val="5200"/>
              <a:buNone/>
              <a:defRPr sz="6933">
                <a:solidFill>
                  <a:srgbClr val="191919"/>
                </a:solidFill>
              </a:defRPr>
            </a:lvl6pPr>
            <a:lvl7pPr lvl="6" algn="ctr">
              <a:spcBef>
                <a:spcPts val="0"/>
              </a:spcBef>
              <a:spcAft>
                <a:spcPts val="0"/>
              </a:spcAft>
              <a:buClr>
                <a:srgbClr val="191919"/>
              </a:buClr>
              <a:buSzPts val="5200"/>
              <a:buNone/>
              <a:defRPr sz="6933">
                <a:solidFill>
                  <a:srgbClr val="191919"/>
                </a:solidFill>
              </a:defRPr>
            </a:lvl7pPr>
            <a:lvl8pPr lvl="7" algn="ctr">
              <a:spcBef>
                <a:spcPts val="0"/>
              </a:spcBef>
              <a:spcAft>
                <a:spcPts val="0"/>
              </a:spcAft>
              <a:buClr>
                <a:srgbClr val="191919"/>
              </a:buClr>
              <a:buSzPts val="5200"/>
              <a:buNone/>
              <a:defRPr sz="6933">
                <a:solidFill>
                  <a:srgbClr val="191919"/>
                </a:solidFill>
              </a:defRPr>
            </a:lvl8pPr>
            <a:lvl9pPr lvl="8" algn="ctr">
              <a:spcBef>
                <a:spcPts val="0"/>
              </a:spcBef>
              <a:spcAft>
                <a:spcPts val="0"/>
              </a:spcAft>
              <a:buClr>
                <a:srgbClr val="191919"/>
              </a:buClr>
              <a:buSzPts val="5200"/>
              <a:buNone/>
              <a:defRPr sz="6933">
                <a:solidFill>
                  <a:srgbClr val="191919"/>
                </a:solidFill>
              </a:defRPr>
            </a:lvl9pPr>
          </a:lstStyle>
          <a:p>
            <a:endParaRPr/>
          </a:p>
        </p:txBody>
      </p:sp>
      <p:sp>
        <p:nvSpPr>
          <p:cNvPr id="10" name="Google Shape;10;p2"/>
          <p:cNvSpPr txBox="1">
            <a:spLocks noGrp="1"/>
          </p:cNvSpPr>
          <p:nvPr>
            <p:ph type="subTitle" idx="1"/>
          </p:nvPr>
        </p:nvSpPr>
        <p:spPr>
          <a:xfrm>
            <a:off x="4290900" y="4626267"/>
            <a:ext cx="3382800" cy="9976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200"/>
              <a:buNone/>
              <a:defRPr sz="2133"/>
            </a:lvl1pPr>
            <a:lvl2pPr lvl="1" algn="ctr">
              <a:lnSpc>
                <a:spcPct val="100000"/>
              </a:lnSpc>
              <a:spcBef>
                <a:spcPts val="0"/>
              </a:spcBef>
              <a:spcAft>
                <a:spcPts val="0"/>
              </a:spcAft>
              <a:buSzPts val="1800"/>
              <a:buNone/>
              <a:defRPr sz="2400"/>
            </a:lvl2pPr>
            <a:lvl3pPr lvl="2" algn="ctr">
              <a:lnSpc>
                <a:spcPct val="100000"/>
              </a:lnSpc>
              <a:spcBef>
                <a:spcPts val="0"/>
              </a:spcBef>
              <a:spcAft>
                <a:spcPts val="0"/>
              </a:spcAft>
              <a:buSzPts val="1800"/>
              <a:buNone/>
              <a:defRPr sz="2400"/>
            </a:lvl3pPr>
            <a:lvl4pPr lvl="3" algn="ctr">
              <a:lnSpc>
                <a:spcPct val="100000"/>
              </a:lnSpc>
              <a:spcBef>
                <a:spcPts val="0"/>
              </a:spcBef>
              <a:spcAft>
                <a:spcPts val="0"/>
              </a:spcAft>
              <a:buSzPts val="1800"/>
              <a:buNone/>
              <a:defRPr sz="2400"/>
            </a:lvl4pPr>
            <a:lvl5pPr lvl="4" algn="ctr">
              <a:lnSpc>
                <a:spcPct val="100000"/>
              </a:lnSpc>
              <a:spcBef>
                <a:spcPts val="0"/>
              </a:spcBef>
              <a:spcAft>
                <a:spcPts val="0"/>
              </a:spcAft>
              <a:buSzPts val="1800"/>
              <a:buNone/>
              <a:defRPr sz="2400"/>
            </a:lvl5pPr>
            <a:lvl6pPr lvl="5" algn="ctr">
              <a:lnSpc>
                <a:spcPct val="100000"/>
              </a:lnSpc>
              <a:spcBef>
                <a:spcPts val="0"/>
              </a:spcBef>
              <a:spcAft>
                <a:spcPts val="0"/>
              </a:spcAft>
              <a:buSzPts val="1800"/>
              <a:buNone/>
              <a:defRPr sz="2400"/>
            </a:lvl6pPr>
            <a:lvl7pPr lvl="6" algn="ctr">
              <a:lnSpc>
                <a:spcPct val="100000"/>
              </a:lnSpc>
              <a:spcBef>
                <a:spcPts val="0"/>
              </a:spcBef>
              <a:spcAft>
                <a:spcPts val="0"/>
              </a:spcAft>
              <a:buSzPts val="1800"/>
              <a:buNone/>
              <a:defRPr sz="2400"/>
            </a:lvl7pPr>
            <a:lvl8pPr lvl="7" algn="ctr">
              <a:lnSpc>
                <a:spcPct val="100000"/>
              </a:lnSpc>
              <a:spcBef>
                <a:spcPts val="0"/>
              </a:spcBef>
              <a:spcAft>
                <a:spcPts val="0"/>
              </a:spcAft>
              <a:buSzPts val="1800"/>
              <a:buNone/>
              <a:defRPr sz="2400"/>
            </a:lvl8pPr>
            <a:lvl9pPr lvl="8" algn="ctr">
              <a:lnSpc>
                <a:spcPct val="100000"/>
              </a:lnSpc>
              <a:spcBef>
                <a:spcPts val="0"/>
              </a:spcBef>
              <a:spcAft>
                <a:spcPts val="0"/>
              </a:spcAft>
              <a:buSzPts val="1800"/>
              <a:buNone/>
              <a:defRPr sz="2400"/>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1"/>
        <p:cNvGrpSpPr/>
        <p:nvPr/>
      </p:nvGrpSpPr>
      <p:grpSpPr>
        <a:xfrm>
          <a:off x="0" y="0"/>
          <a:ext cx="0" cy="0"/>
          <a:chOff x="0" y="0"/>
          <a:chExt cx="0" cy="0"/>
        </a:xfrm>
      </p:grpSpPr>
      <p:sp>
        <p:nvSpPr>
          <p:cNvPr id="12" name="Google Shape;12;p3"/>
          <p:cNvSpPr txBox="1">
            <a:spLocks noGrp="1"/>
          </p:cNvSpPr>
          <p:nvPr>
            <p:ph type="title"/>
          </p:nvPr>
        </p:nvSpPr>
        <p:spPr>
          <a:xfrm flipH="1">
            <a:off x="5337299" y="3571200"/>
            <a:ext cx="4976400" cy="1253600"/>
          </a:xfrm>
          <a:prstGeom prst="rect">
            <a:avLst/>
          </a:prstGeom>
        </p:spPr>
        <p:txBody>
          <a:bodyPr spcFirstLastPara="1" wrap="square" lIns="91425" tIns="91425" rIns="91425" bIns="91425" anchor="t" anchorCtr="0">
            <a:noAutofit/>
          </a:bodyPr>
          <a:lstStyle>
            <a:lvl1pPr lvl="0" rtl="0">
              <a:spcBef>
                <a:spcPts val="0"/>
              </a:spcBef>
              <a:spcAft>
                <a:spcPts val="0"/>
              </a:spcAft>
              <a:buSzPts val="3600"/>
              <a:buNone/>
              <a:defRPr sz="6667"/>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13" name="Google Shape;13;p3"/>
          <p:cNvSpPr txBox="1">
            <a:spLocks noGrp="1"/>
          </p:cNvSpPr>
          <p:nvPr>
            <p:ph type="title" idx="2" hasCustomPrompt="1"/>
          </p:nvPr>
        </p:nvSpPr>
        <p:spPr>
          <a:xfrm flipH="1">
            <a:off x="5337299" y="2297633"/>
            <a:ext cx="1490000" cy="11224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Clr>
                <a:schemeClr val="lt1"/>
              </a:buClr>
              <a:buSzPts val="6000"/>
              <a:buNone/>
              <a:defRPr sz="8000">
                <a:solidFill>
                  <a:schemeClr val="dk2"/>
                </a:solidFill>
              </a:defRPr>
            </a:lvl1pPr>
            <a:lvl2pPr lvl="1" algn="ctr" rtl="0">
              <a:spcBef>
                <a:spcPts val="0"/>
              </a:spcBef>
              <a:spcAft>
                <a:spcPts val="0"/>
              </a:spcAft>
              <a:buClr>
                <a:schemeClr val="lt1"/>
              </a:buClr>
              <a:buSzPts val="6000"/>
              <a:buNone/>
              <a:defRPr sz="8000">
                <a:solidFill>
                  <a:schemeClr val="lt1"/>
                </a:solidFill>
              </a:defRPr>
            </a:lvl2pPr>
            <a:lvl3pPr lvl="2" algn="ctr" rtl="0">
              <a:spcBef>
                <a:spcPts val="0"/>
              </a:spcBef>
              <a:spcAft>
                <a:spcPts val="0"/>
              </a:spcAft>
              <a:buClr>
                <a:schemeClr val="lt1"/>
              </a:buClr>
              <a:buSzPts val="6000"/>
              <a:buNone/>
              <a:defRPr sz="8000">
                <a:solidFill>
                  <a:schemeClr val="lt1"/>
                </a:solidFill>
              </a:defRPr>
            </a:lvl3pPr>
            <a:lvl4pPr lvl="3" algn="ctr" rtl="0">
              <a:spcBef>
                <a:spcPts val="0"/>
              </a:spcBef>
              <a:spcAft>
                <a:spcPts val="0"/>
              </a:spcAft>
              <a:buClr>
                <a:schemeClr val="lt1"/>
              </a:buClr>
              <a:buSzPts val="6000"/>
              <a:buNone/>
              <a:defRPr sz="8000">
                <a:solidFill>
                  <a:schemeClr val="lt1"/>
                </a:solidFill>
              </a:defRPr>
            </a:lvl4pPr>
            <a:lvl5pPr lvl="4" algn="ctr" rtl="0">
              <a:spcBef>
                <a:spcPts val="0"/>
              </a:spcBef>
              <a:spcAft>
                <a:spcPts val="0"/>
              </a:spcAft>
              <a:buClr>
                <a:schemeClr val="lt1"/>
              </a:buClr>
              <a:buSzPts val="6000"/>
              <a:buNone/>
              <a:defRPr sz="8000">
                <a:solidFill>
                  <a:schemeClr val="lt1"/>
                </a:solidFill>
              </a:defRPr>
            </a:lvl5pPr>
            <a:lvl6pPr lvl="5" algn="ctr" rtl="0">
              <a:spcBef>
                <a:spcPts val="0"/>
              </a:spcBef>
              <a:spcAft>
                <a:spcPts val="0"/>
              </a:spcAft>
              <a:buClr>
                <a:schemeClr val="lt1"/>
              </a:buClr>
              <a:buSzPts val="6000"/>
              <a:buNone/>
              <a:defRPr sz="8000">
                <a:solidFill>
                  <a:schemeClr val="lt1"/>
                </a:solidFill>
              </a:defRPr>
            </a:lvl6pPr>
            <a:lvl7pPr lvl="6" algn="ctr" rtl="0">
              <a:spcBef>
                <a:spcPts val="0"/>
              </a:spcBef>
              <a:spcAft>
                <a:spcPts val="0"/>
              </a:spcAft>
              <a:buClr>
                <a:schemeClr val="lt1"/>
              </a:buClr>
              <a:buSzPts val="6000"/>
              <a:buNone/>
              <a:defRPr sz="8000">
                <a:solidFill>
                  <a:schemeClr val="lt1"/>
                </a:solidFill>
              </a:defRPr>
            </a:lvl7pPr>
            <a:lvl8pPr lvl="7" algn="ctr" rtl="0">
              <a:spcBef>
                <a:spcPts val="0"/>
              </a:spcBef>
              <a:spcAft>
                <a:spcPts val="0"/>
              </a:spcAft>
              <a:buClr>
                <a:schemeClr val="lt1"/>
              </a:buClr>
              <a:buSzPts val="6000"/>
              <a:buNone/>
              <a:defRPr sz="8000">
                <a:solidFill>
                  <a:schemeClr val="lt1"/>
                </a:solidFill>
              </a:defRPr>
            </a:lvl8pPr>
            <a:lvl9pPr lvl="8" algn="ctr" rtl="0">
              <a:spcBef>
                <a:spcPts val="0"/>
              </a:spcBef>
              <a:spcAft>
                <a:spcPts val="0"/>
              </a:spcAft>
              <a:buClr>
                <a:schemeClr val="lt1"/>
              </a:buClr>
              <a:buSzPts val="6000"/>
              <a:buNone/>
              <a:defRPr sz="8000">
                <a:solidFill>
                  <a:schemeClr val="lt1"/>
                </a:solidFill>
              </a:defRPr>
            </a:lvl9pPr>
          </a:lstStyle>
          <a:p>
            <a:r>
              <a:t>xx%</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4"/>
        <p:cNvGrpSpPr/>
        <p:nvPr/>
      </p:nvGrpSpPr>
      <p:grpSpPr>
        <a:xfrm>
          <a:off x="0" y="0"/>
          <a:ext cx="0" cy="0"/>
          <a:chOff x="0" y="0"/>
          <a:chExt cx="0" cy="0"/>
        </a:xfrm>
      </p:grpSpPr>
      <p:sp>
        <p:nvSpPr>
          <p:cNvPr id="15" name="Google Shape;15;p4"/>
          <p:cNvSpPr txBox="1">
            <a:spLocks noGrp="1"/>
          </p:cNvSpPr>
          <p:nvPr>
            <p:ph type="title"/>
          </p:nvPr>
        </p:nvSpPr>
        <p:spPr>
          <a:xfrm>
            <a:off x="960000" y="593367"/>
            <a:ext cx="102720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6" name="Google Shape;16;p4"/>
          <p:cNvSpPr txBox="1">
            <a:spLocks noGrp="1"/>
          </p:cNvSpPr>
          <p:nvPr>
            <p:ph type="body" idx="1"/>
          </p:nvPr>
        </p:nvSpPr>
        <p:spPr>
          <a:xfrm>
            <a:off x="960000" y="1405033"/>
            <a:ext cx="10272000" cy="4739600"/>
          </a:xfrm>
          <a:prstGeom prst="rect">
            <a:avLst/>
          </a:prstGeom>
        </p:spPr>
        <p:txBody>
          <a:bodyPr spcFirstLastPara="1" wrap="square" lIns="91425" tIns="91425" rIns="91425" bIns="91425" anchor="t" anchorCtr="0">
            <a:noAutofit/>
          </a:bodyPr>
          <a:lstStyle>
            <a:lvl1pPr marL="609585" lvl="0" indent="-423323" rtl="0">
              <a:spcBef>
                <a:spcPts val="0"/>
              </a:spcBef>
              <a:spcAft>
                <a:spcPts val="0"/>
              </a:spcAft>
              <a:buClr>
                <a:srgbClr val="434343"/>
              </a:buClr>
              <a:buSzPts val="1400"/>
              <a:buChar char="●"/>
              <a:defRPr>
                <a:solidFill>
                  <a:srgbClr val="434343"/>
                </a:solidFill>
              </a:defRPr>
            </a:lvl1pPr>
            <a:lvl2pPr marL="1219170" lvl="1" indent="-406390" rtl="0">
              <a:lnSpc>
                <a:spcPct val="115000"/>
              </a:lnSpc>
              <a:spcBef>
                <a:spcPts val="0"/>
              </a:spcBef>
              <a:spcAft>
                <a:spcPts val="0"/>
              </a:spcAft>
              <a:buClr>
                <a:srgbClr val="434343"/>
              </a:buClr>
              <a:buSzPts val="1200"/>
              <a:buChar char="○"/>
              <a:defRPr>
                <a:solidFill>
                  <a:srgbClr val="434343"/>
                </a:solidFill>
              </a:defRPr>
            </a:lvl2pPr>
            <a:lvl3pPr marL="1828754" lvl="2" indent="-406390" rtl="0">
              <a:lnSpc>
                <a:spcPct val="115000"/>
              </a:lnSpc>
              <a:spcBef>
                <a:spcPts val="0"/>
              </a:spcBef>
              <a:spcAft>
                <a:spcPts val="0"/>
              </a:spcAft>
              <a:buClr>
                <a:srgbClr val="434343"/>
              </a:buClr>
              <a:buSzPts val="1200"/>
              <a:buChar char="■"/>
              <a:defRPr>
                <a:solidFill>
                  <a:srgbClr val="434343"/>
                </a:solidFill>
              </a:defRPr>
            </a:lvl3pPr>
            <a:lvl4pPr marL="2438339" lvl="3" indent="-406390" rtl="0">
              <a:lnSpc>
                <a:spcPct val="115000"/>
              </a:lnSpc>
              <a:spcBef>
                <a:spcPts val="0"/>
              </a:spcBef>
              <a:spcAft>
                <a:spcPts val="0"/>
              </a:spcAft>
              <a:buClr>
                <a:srgbClr val="434343"/>
              </a:buClr>
              <a:buSzPts val="1200"/>
              <a:buChar char="●"/>
              <a:defRPr>
                <a:solidFill>
                  <a:srgbClr val="434343"/>
                </a:solidFill>
              </a:defRPr>
            </a:lvl4pPr>
            <a:lvl5pPr marL="3047924" lvl="4" indent="-406390" rtl="0">
              <a:lnSpc>
                <a:spcPct val="115000"/>
              </a:lnSpc>
              <a:spcBef>
                <a:spcPts val="0"/>
              </a:spcBef>
              <a:spcAft>
                <a:spcPts val="0"/>
              </a:spcAft>
              <a:buClr>
                <a:srgbClr val="434343"/>
              </a:buClr>
              <a:buSzPts val="1200"/>
              <a:buChar char="○"/>
              <a:defRPr>
                <a:solidFill>
                  <a:srgbClr val="434343"/>
                </a:solidFill>
              </a:defRPr>
            </a:lvl5pPr>
            <a:lvl6pPr marL="3657509" lvl="5" indent="-406390" rtl="0">
              <a:lnSpc>
                <a:spcPct val="115000"/>
              </a:lnSpc>
              <a:spcBef>
                <a:spcPts val="0"/>
              </a:spcBef>
              <a:spcAft>
                <a:spcPts val="0"/>
              </a:spcAft>
              <a:buClr>
                <a:srgbClr val="434343"/>
              </a:buClr>
              <a:buSzPts val="1200"/>
              <a:buChar char="■"/>
              <a:defRPr>
                <a:solidFill>
                  <a:srgbClr val="434343"/>
                </a:solidFill>
              </a:defRPr>
            </a:lvl6pPr>
            <a:lvl7pPr marL="4267093" lvl="6" indent="-406390" rtl="0">
              <a:lnSpc>
                <a:spcPct val="115000"/>
              </a:lnSpc>
              <a:spcBef>
                <a:spcPts val="0"/>
              </a:spcBef>
              <a:spcAft>
                <a:spcPts val="0"/>
              </a:spcAft>
              <a:buClr>
                <a:srgbClr val="434343"/>
              </a:buClr>
              <a:buSzPts val="1200"/>
              <a:buChar char="●"/>
              <a:defRPr>
                <a:solidFill>
                  <a:srgbClr val="434343"/>
                </a:solidFill>
              </a:defRPr>
            </a:lvl7pPr>
            <a:lvl8pPr marL="4876678" lvl="7" indent="-406390" rtl="0">
              <a:lnSpc>
                <a:spcPct val="115000"/>
              </a:lnSpc>
              <a:spcBef>
                <a:spcPts val="0"/>
              </a:spcBef>
              <a:spcAft>
                <a:spcPts val="0"/>
              </a:spcAft>
              <a:buClr>
                <a:srgbClr val="434343"/>
              </a:buClr>
              <a:buSzPts val="1200"/>
              <a:buChar char="○"/>
              <a:defRPr>
                <a:solidFill>
                  <a:srgbClr val="434343"/>
                </a:solidFill>
              </a:defRPr>
            </a:lvl8pPr>
            <a:lvl9pPr marL="5486263" lvl="8" indent="-406390" rtl="0">
              <a:lnSpc>
                <a:spcPct val="115000"/>
              </a:lnSpc>
              <a:spcBef>
                <a:spcPts val="0"/>
              </a:spcBef>
              <a:spcAft>
                <a:spcPts val="0"/>
              </a:spcAft>
              <a:buClr>
                <a:srgbClr val="434343"/>
              </a:buClr>
              <a:buSzPts val="1200"/>
              <a:buChar char="■"/>
              <a:defRPr>
                <a:solidFill>
                  <a:srgbClr val="434343"/>
                </a:solidFill>
              </a:defRPr>
            </a:lvl9pPr>
          </a:lstStyle>
          <a:p>
            <a:endParaRPr/>
          </a:p>
        </p:txBody>
      </p:sp>
      <p:sp>
        <p:nvSpPr>
          <p:cNvPr id="17" name="Google Shape;17;p4"/>
          <p:cNvSpPr/>
          <p:nvPr/>
        </p:nvSpPr>
        <p:spPr>
          <a:xfrm>
            <a:off x="-6733" y="6271500"/>
            <a:ext cx="12192000" cy="6496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1867">
              <a:latin typeface="Barlow"/>
              <a:ea typeface="Barlow"/>
              <a:cs typeface="Barlow"/>
              <a:sym typeface="Barlow"/>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8"/>
        <p:cNvGrpSpPr/>
        <p:nvPr/>
      </p:nvGrpSpPr>
      <p:grpSpPr>
        <a:xfrm>
          <a:off x="0" y="0"/>
          <a:ext cx="0" cy="0"/>
          <a:chOff x="0" y="0"/>
          <a:chExt cx="0" cy="0"/>
        </a:xfrm>
      </p:grpSpPr>
      <p:sp>
        <p:nvSpPr>
          <p:cNvPr id="19" name="Google Shape;19;p5"/>
          <p:cNvSpPr txBox="1">
            <a:spLocks noGrp="1"/>
          </p:cNvSpPr>
          <p:nvPr>
            <p:ph type="title"/>
          </p:nvPr>
        </p:nvSpPr>
        <p:spPr>
          <a:xfrm>
            <a:off x="960000" y="593367"/>
            <a:ext cx="102720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20" name="Google Shape;20;p5"/>
          <p:cNvSpPr txBox="1">
            <a:spLocks noGrp="1"/>
          </p:cNvSpPr>
          <p:nvPr>
            <p:ph type="subTitle" idx="1"/>
          </p:nvPr>
        </p:nvSpPr>
        <p:spPr>
          <a:xfrm>
            <a:off x="5080327" y="2915001"/>
            <a:ext cx="3632400" cy="2006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b="0"/>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21" name="Google Shape;21;p5"/>
          <p:cNvSpPr txBox="1">
            <a:spLocks noGrp="1"/>
          </p:cNvSpPr>
          <p:nvPr>
            <p:ph type="subTitle" idx="2"/>
          </p:nvPr>
        </p:nvSpPr>
        <p:spPr>
          <a:xfrm>
            <a:off x="960000" y="2915001"/>
            <a:ext cx="3632400" cy="2006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b="0"/>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22" name="Google Shape;22;p5"/>
          <p:cNvSpPr txBox="1">
            <a:spLocks noGrp="1"/>
          </p:cNvSpPr>
          <p:nvPr>
            <p:ph type="subTitle" idx="3"/>
          </p:nvPr>
        </p:nvSpPr>
        <p:spPr>
          <a:xfrm>
            <a:off x="960000" y="2136933"/>
            <a:ext cx="3632400" cy="7452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Raleway"/>
              <a:buNone/>
              <a:defRPr sz="2400">
                <a:solidFill>
                  <a:schemeClr val="dk1"/>
                </a:solidFill>
                <a:latin typeface="Familjen Grotesk"/>
                <a:ea typeface="Familjen Grotesk"/>
                <a:cs typeface="Familjen Grotesk"/>
                <a:sym typeface="Familjen Grotesk"/>
              </a:defRPr>
            </a:lvl1pPr>
            <a:lvl2pPr lvl="1" algn="ctr" rtl="0">
              <a:lnSpc>
                <a:spcPct val="100000"/>
              </a:lnSpc>
              <a:spcBef>
                <a:spcPts val="0"/>
              </a:spcBef>
              <a:spcAft>
                <a:spcPts val="0"/>
              </a:spcAft>
              <a:buSzPts val="2400"/>
              <a:buFont typeface="Raleway"/>
              <a:buNone/>
              <a:defRPr sz="3200">
                <a:latin typeface="Raleway"/>
                <a:ea typeface="Raleway"/>
                <a:cs typeface="Raleway"/>
                <a:sym typeface="Raleway"/>
              </a:defRPr>
            </a:lvl2pPr>
            <a:lvl3pPr lvl="2" algn="ctr" rtl="0">
              <a:lnSpc>
                <a:spcPct val="100000"/>
              </a:lnSpc>
              <a:spcBef>
                <a:spcPts val="0"/>
              </a:spcBef>
              <a:spcAft>
                <a:spcPts val="0"/>
              </a:spcAft>
              <a:buSzPts val="2400"/>
              <a:buFont typeface="Raleway"/>
              <a:buNone/>
              <a:defRPr sz="3200">
                <a:latin typeface="Raleway"/>
                <a:ea typeface="Raleway"/>
                <a:cs typeface="Raleway"/>
                <a:sym typeface="Raleway"/>
              </a:defRPr>
            </a:lvl3pPr>
            <a:lvl4pPr lvl="3" algn="ctr" rtl="0">
              <a:lnSpc>
                <a:spcPct val="100000"/>
              </a:lnSpc>
              <a:spcBef>
                <a:spcPts val="0"/>
              </a:spcBef>
              <a:spcAft>
                <a:spcPts val="0"/>
              </a:spcAft>
              <a:buSzPts val="2400"/>
              <a:buFont typeface="Raleway"/>
              <a:buNone/>
              <a:defRPr sz="3200">
                <a:latin typeface="Raleway"/>
                <a:ea typeface="Raleway"/>
                <a:cs typeface="Raleway"/>
                <a:sym typeface="Raleway"/>
              </a:defRPr>
            </a:lvl4pPr>
            <a:lvl5pPr lvl="4" algn="ctr" rtl="0">
              <a:lnSpc>
                <a:spcPct val="100000"/>
              </a:lnSpc>
              <a:spcBef>
                <a:spcPts val="0"/>
              </a:spcBef>
              <a:spcAft>
                <a:spcPts val="0"/>
              </a:spcAft>
              <a:buSzPts val="2400"/>
              <a:buFont typeface="Raleway"/>
              <a:buNone/>
              <a:defRPr sz="3200">
                <a:latin typeface="Raleway"/>
                <a:ea typeface="Raleway"/>
                <a:cs typeface="Raleway"/>
                <a:sym typeface="Raleway"/>
              </a:defRPr>
            </a:lvl5pPr>
            <a:lvl6pPr lvl="5" algn="ctr" rtl="0">
              <a:lnSpc>
                <a:spcPct val="100000"/>
              </a:lnSpc>
              <a:spcBef>
                <a:spcPts val="0"/>
              </a:spcBef>
              <a:spcAft>
                <a:spcPts val="0"/>
              </a:spcAft>
              <a:buSzPts val="2400"/>
              <a:buFont typeface="Raleway"/>
              <a:buNone/>
              <a:defRPr sz="3200">
                <a:latin typeface="Raleway"/>
                <a:ea typeface="Raleway"/>
                <a:cs typeface="Raleway"/>
                <a:sym typeface="Raleway"/>
              </a:defRPr>
            </a:lvl6pPr>
            <a:lvl7pPr lvl="6" algn="ctr" rtl="0">
              <a:lnSpc>
                <a:spcPct val="100000"/>
              </a:lnSpc>
              <a:spcBef>
                <a:spcPts val="0"/>
              </a:spcBef>
              <a:spcAft>
                <a:spcPts val="0"/>
              </a:spcAft>
              <a:buSzPts val="2400"/>
              <a:buFont typeface="Raleway"/>
              <a:buNone/>
              <a:defRPr sz="3200">
                <a:latin typeface="Raleway"/>
                <a:ea typeface="Raleway"/>
                <a:cs typeface="Raleway"/>
                <a:sym typeface="Raleway"/>
              </a:defRPr>
            </a:lvl7pPr>
            <a:lvl8pPr lvl="7" algn="ctr" rtl="0">
              <a:lnSpc>
                <a:spcPct val="100000"/>
              </a:lnSpc>
              <a:spcBef>
                <a:spcPts val="0"/>
              </a:spcBef>
              <a:spcAft>
                <a:spcPts val="0"/>
              </a:spcAft>
              <a:buSzPts val="2400"/>
              <a:buFont typeface="Raleway"/>
              <a:buNone/>
              <a:defRPr sz="3200">
                <a:latin typeface="Raleway"/>
                <a:ea typeface="Raleway"/>
                <a:cs typeface="Raleway"/>
                <a:sym typeface="Raleway"/>
              </a:defRPr>
            </a:lvl8pPr>
            <a:lvl9pPr lvl="8" algn="ctr" rtl="0">
              <a:lnSpc>
                <a:spcPct val="100000"/>
              </a:lnSpc>
              <a:spcBef>
                <a:spcPts val="0"/>
              </a:spcBef>
              <a:spcAft>
                <a:spcPts val="0"/>
              </a:spcAft>
              <a:buSzPts val="2400"/>
              <a:buFont typeface="Raleway"/>
              <a:buNone/>
              <a:defRPr sz="3200">
                <a:latin typeface="Raleway"/>
                <a:ea typeface="Raleway"/>
                <a:cs typeface="Raleway"/>
                <a:sym typeface="Raleway"/>
              </a:defRPr>
            </a:lvl9pPr>
          </a:lstStyle>
          <a:p>
            <a:endParaRPr/>
          </a:p>
        </p:txBody>
      </p:sp>
      <p:sp>
        <p:nvSpPr>
          <p:cNvPr id="23" name="Google Shape;23;p5"/>
          <p:cNvSpPr txBox="1">
            <a:spLocks noGrp="1"/>
          </p:cNvSpPr>
          <p:nvPr>
            <p:ph type="subTitle" idx="4"/>
          </p:nvPr>
        </p:nvSpPr>
        <p:spPr>
          <a:xfrm>
            <a:off x="5080319" y="2136933"/>
            <a:ext cx="3632400" cy="7452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Raleway"/>
              <a:buNone/>
              <a:defRPr sz="2400">
                <a:solidFill>
                  <a:schemeClr val="dk1"/>
                </a:solidFill>
                <a:latin typeface="Familjen Grotesk"/>
                <a:ea typeface="Familjen Grotesk"/>
                <a:cs typeface="Familjen Grotesk"/>
                <a:sym typeface="Familjen Grotesk"/>
              </a:defRPr>
            </a:lvl1pPr>
            <a:lvl2pPr lvl="1" algn="ctr" rtl="0">
              <a:lnSpc>
                <a:spcPct val="100000"/>
              </a:lnSpc>
              <a:spcBef>
                <a:spcPts val="0"/>
              </a:spcBef>
              <a:spcAft>
                <a:spcPts val="0"/>
              </a:spcAft>
              <a:buSzPts val="2400"/>
              <a:buFont typeface="Raleway"/>
              <a:buNone/>
              <a:defRPr sz="3200">
                <a:latin typeface="Raleway"/>
                <a:ea typeface="Raleway"/>
                <a:cs typeface="Raleway"/>
                <a:sym typeface="Raleway"/>
              </a:defRPr>
            </a:lvl2pPr>
            <a:lvl3pPr lvl="2" algn="ctr" rtl="0">
              <a:lnSpc>
                <a:spcPct val="100000"/>
              </a:lnSpc>
              <a:spcBef>
                <a:spcPts val="0"/>
              </a:spcBef>
              <a:spcAft>
                <a:spcPts val="0"/>
              </a:spcAft>
              <a:buSzPts val="2400"/>
              <a:buFont typeface="Raleway"/>
              <a:buNone/>
              <a:defRPr sz="3200">
                <a:latin typeface="Raleway"/>
                <a:ea typeface="Raleway"/>
                <a:cs typeface="Raleway"/>
                <a:sym typeface="Raleway"/>
              </a:defRPr>
            </a:lvl3pPr>
            <a:lvl4pPr lvl="3" algn="ctr" rtl="0">
              <a:lnSpc>
                <a:spcPct val="100000"/>
              </a:lnSpc>
              <a:spcBef>
                <a:spcPts val="0"/>
              </a:spcBef>
              <a:spcAft>
                <a:spcPts val="0"/>
              </a:spcAft>
              <a:buSzPts val="2400"/>
              <a:buFont typeface="Raleway"/>
              <a:buNone/>
              <a:defRPr sz="3200">
                <a:latin typeface="Raleway"/>
                <a:ea typeface="Raleway"/>
                <a:cs typeface="Raleway"/>
                <a:sym typeface="Raleway"/>
              </a:defRPr>
            </a:lvl4pPr>
            <a:lvl5pPr lvl="4" algn="ctr" rtl="0">
              <a:lnSpc>
                <a:spcPct val="100000"/>
              </a:lnSpc>
              <a:spcBef>
                <a:spcPts val="0"/>
              </a:spcBef>
              <a:spcAft>
                <a:spcPts val="0"/>
              </a:spcAft>
              <a:buSzPts val="2400"/>
              <a:buFont typeface="Raleway"/>
              <a:buNone/>
              <a:defRPr sz="3200">
                <a:latin typeface="Raleway"/>
                <a:ea typeface="Raleway"/>
                <a:cs typeface="Raleway"/>
                <a:sym typeface="Raleway"/>
              </a:defRPr>
            </a:lvl5pPr>
            <a:lvl6pPr lvl="5" algn="ctr" rtl="0">
              <a:lnSpc>
                <a:spcPct val="100000"/>
              </a:lnSpc>
              <a:spcBef>
                <a:spcPts val="0"/>
              </a:spcBef>
              <a:spcAft>
                <a:spcPts val="0"/>
              </a:spcAft>
              <a:buSzPts val="2400"/>
              <a:buFont typeface="Raleway"/>
              <a:buNone/>
              <a:defRPr sz="3200">
                <a:latin typeface="Raleway"/>
                <a:ea typeface="Raleway"/>
                <a:cs typeface="Raleway"/>
                <a:sym typeface="Raleway"/>
              </a:defRPr>
            </a:lvl6pPr>
            <a:lvl7pPr lvl="6" algn="ctr" rtl="0">
              <a:lnSpc>
                <a:spcPct val="100000"/>
              </a:lnSpc>
              <a:spcBef>
                <a:spcPts val="0"/>
              </a:spcBef>
              <a:spcAft>
                <a:spcPts val="0"/>
              </a:spcAft>
              <a:buSzPts val="2400"/>
              <a:buFont typeface="Raleway"/>
              <a:buNone/>
              <a:defRPr sz="3200">
                <a:latin typeface="Raleway"/>
                <a:ea typeface="Raleway"/>
                <a:cs typeface="Raleway"/>
                <a:sym typeface="Raleway"/>
              </a:defRPr>
            </a:lvl7pPr>
            <a:lvl8pPr lvl="7" algn="ctr" rtl="0">
              <a:lnSpc>
                <a:spcPct val="100000"/>
              </a:lnSpc>
              <a:spcBef>
                <a:spcPts val="0"/>
              </a:spcBef>
              <a:spcAft>
                <a:spcPts val="0"/>
              </a:spcAft>
              <a:buSzPts val="2400"/>
              <a:buFont typeface="Raleway"/>
              <a:buNone/>
              <a:defRPr sz="3200">
                <a:latin typeface="Raleway"/>
                <a:ea typeface="Raleway"/>
                <a:cs typeface="Raleway"/>
                <a:sym typeface="Raleway"/>
              </a:defRPr>
            </a:lvl8pPr>
            <a:lvl9pPr lvl="8" algn="ctr" rtl="0">
              <a:lnSpc>
                <a:spcPct val="100000"/>
              </a:lnSpc>
              <a:spcBef>
                <a:spcPts val="0"/>
              </a:spcBef>
              <a:spcAft>
                <a:spcPts val="0"/>
              </a:spcAft>
              <a:buSzPts val="2400"/>
              <a:buFont typeface="Raleway"/>
              <a:buNone/>
              <a:defRPr sz="3200">
                <a:latin typeface="Raleway"/>
                <a:ea typeface="Raleway"/>
                <a:cs typeface="Raleway"/>
                <a:sym typeface="Raleway"/>
              </a:defRPr>
            </a:lvl9pPr>
          </a:lstStyle>
          <a:p>
            <a:endParaRPr/>
          </a:p>
        </p:txBody>
      </p:sp>
      <p:sp>
        <p:nvSpPr>
          <p:cNvPr id="24" name="Google Shape;24;p5"/>
          <p:cNvSpPr/>
          <p:nvPr/>
        </p:nvSpPr>
        <p:spPr>
          <a:xfrm>
            <a:off x="-6733" y="6271500"/>
            <a:ext cx="12192000" cy="6496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1867">
              <a:latin typeface="Barlow"/>
              <a:ea typeface="Barlow"/>
              <a:cs typeface="Barlow"/>
              <a:sym typeface="Barlow"/>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960000" y="593367"/>
            <a:ext cx="102720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27" name="Google Shape;27;p6"/>
          <p:cNvSpPr/>
          <p:nvPr/>
        </p:nvSpPr>
        <p:spPr>
          <a:xfrm>
            <a:off x="-6733" y="6271500"/>
            <a:ext cx="12192000" cy="6496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1867">
              <a:latin typeface="Barlow"/>
              <a:ea typeface="Barlow"/>
              <a:cs typeface="Barlow"/>
              <a:sym typeface="Barlow"/>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960000" y="593367"/>
            <a:ext cx="5649600" cy="14496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30" name="Google Shape;30;p7"/>
          <p:cNvSpPr txBox="1">
            <a:spLocks noGrp="1"/>
          </p:cNvSpPr>
          <p:nvPr>
            <p:ph type="body" idx="1"/>
          </p:nvPr>
        </p:nvSpPr>
        <p:spPr>
          <a:xfrm>
            <a:off x="960000" y="2485200"/>
            <a:ext cx="5345600" cy="3608400"/>
          </a:xfrm>
          <a:prstGeom prst="rect">
            <a:avLst/>
          </a:prstGeom>
        </p:spPr>
        <p:txBody>
          <a:bodyPr spcFirstLastPara="1" wrap="square" lIns="91425" tIns="91425" rIns="91425" bIns="91425" anchor="t" anchorCtr="0">
            <a:noAutofit/>
          </a:bodyPr>
          <a:lstStyle>
            <a:lvl1pPr marL="609585" lvl="0" indent="-423323" rtl="0">
              <a:spcBef>
                <a:spcPts val="0"/>
              </a:spcBef>
              <a:spcAft>
                <a:spcPts val="0"/>
              </a:spcAft>
              <a:buSzPts val="1400"/>
              <a:buChar char="●"/>
              <a:defRPr>
                <a:solidFill>
                  <a:srgbClr val="434343"/>
                </a:solidFill>
              </a:defRPr>
            </a:lvl1pPr>
            <a:lvl2pPr marL="1219170" lvl="1" indent="-406390" rtl="0">
              <a:lnSpc>
                <a:spcPct val="115000"/>
              </a:lnSpc>
              <a:spcBef>
                <a:spcPts val="0"/>
              </a:spcBef>
              <a:spcAft>
                <a:spcPts val="0"/>
              </a:spcAft>
              <a:buSzPts val="1200"/>
              <a:buChar char="○"/>
              <a:defRPr>
                <a:solidFill>
                  <a:srgbClr val="434343"/>
                </a:solidFill>
              </a:defRPr>
            </a:lvl2pPr>
            <a:lvl3pPr marL="1828754" lvl="2" indent="-406390" rtl="0">
              <a:lnSpc>
                <a:spcPct val="115000"/>
              </a:lnSpc>
              <a:spcBef>
                <a:spcPts val="0"/>
              </a:spcBef>
              <a:spcAft>
                <a:spcPts val="0"/>
              </a:spcAft>
              <a:buSzPts val="1200"/>
              <a:buChar char="■"/>
              <a:defRPr>
                <a:solidFill>
                  <a:srgbClr val="434343"/>
                </a:solidFill>
              </a:defRPr>
            </a:lvl3pPr>
            <a:lvl4pPr marL="2438339" lvl="3" indent="-406390" rtl="0">
              <a:lnSpc>
                <a:spcPct val="115000"/>
              </a:lnSpc>
              <a:spcBef>
                <a:spcPts val="0"/>
              </a:spcBef>
              <a:spcAft>
                <a:spcPts val="0"/>
              </a:spcAft>
              <a:buSzPts val="1200"/>
              <a:buChar char="●"/>
              <a:defRPr>
                <a:solidFill>
                  <a:srgbClr val="434343"/>
                </a:solidFill>
              </a:defRPr>
            </a:lvl4pPr>
            <a:lvl5pPr marL="3047924" lvl="4" indent="-406390" rtl="0">
              <a:lnSpc>
                <a:spcPct val="115000"/>
              </a:lnSpc>
              <a:spcBef>
                <a:spcPts val="0"/>
              </a:spcBef>
              <a:spcAft>
                <a:spcPts val="0"/>
              </a:spcAft>
              <a:buSzPts val="1200"/>
              <a:buChar char="○"/>
              <a:defRPr>
                <a:solidFill>
                  <a:srgbClr val="434343"/>
                </a:solidFill>
              </a:defRPr>
            </a:lvl5pPr>
            <a:lvl6pPr marL="3657509" lvl="5" indent="-406390" rtl="0">
              <a:lnSpc>
                <a:spcPct val="115000"/>
              </a:lnSpc>
              <a:spcBef>
                <a:spcPts val="0"/>
              </a:spcBef>
              <a:spcAft>
                <a:spcPts val="0"/>
              </a:spcAft>
              <a:buSzPts val="1200"/>
              <a:buChar char="■"/>
              <a:defRPr>
                <a:solidFill>
                  <a:srgbClr val="434343"/>
                </a:solidFill>
              </a:defRPr>
            </a:lvl6pPr>
            <a:lvl7pPr marL="4267093" lvl="6" indent="-406390" rtl="0">
              <a:lnSpc>
                <a:spcPct val="115000"/>
              </a:lnSpc>
              <a:spcBef>
                <a:spcPts val="0"/>
              </a:spcBef>
              <a:spcAft>
                <a:spcPts val="0"/>
              </a:spcAft>
              <a:buSzPts val="1200"/>
              <a:buChar char="●"/>
              <a:defRPr>
                <a:solidFill>
                  <a:srgbClr val="434343"/>
                </a:solidFill>
              </a:defRPr>
            </a:lvl7pPr>
            <a:lvl8pPr marL="4876678" lvl="7" indent="-406390" rtl="0">
              <a:lnSpc>
                <a:spcPct val="115000"/>
              </a:lnSpc>
              <a:spcBef>
                <a:spcPts val="0"/>
              </a:spcBef>
              <a:spcAft>
                <a:spcPts val="0"/>
              </a:spcAft>
              <a:buSzPts val="1200"/>
              <a:buChar char="○"/>
              <a:defRPr>
                <a:solidFill>
                  <a:srgbClr val="434343"/>
                </a:solidFill>
              </a:defRPr>
            </a:lvl8pPr>
            <a:lvl9pPr marL="5486263" lvl="8" indent="-406390" rtl="0">
              <a:lnSpc>
                <a:spcPct val="115000"/>
              </a:lnSpc>
              <a:spcBef>
                <a:spcPts val="0"/>
              </a:spcBef>
              <a:spcAft>
                <a:spcPts val="0"/>
              </a:spcAft>
              <a:buSzPts val="1200"/>
              <a:buChar char="■"/>
              <a:defRPr>
                <a:solidFill>
                  <a:srgbClr val="434343"/>
                </a:solidFill>
              </a:defRPr>
            </a:lvl9pPr>
          </a:lstStyle>
          <a:p>
            <a:endParaRPr/>
          </a:p>
        </p:txBody>
      </p:sp>
      <p:sp>
        <p:nvSpPr>
          <p:cNvPr id="31" name="Google Shape;31;p7"/>
          <p:cNvSpPr>
            <a:spLocks noGrp="1"/>
          </p:cNvSpPr>
          <p:nvPr>
            <p:ph type="pic" idx="2"/>
          </p:nvPr>
        </p:nvSpPr>
        <p:spPr>
          <a:xfrm>
            <a:off x="7461733" y="713333"/>
            <a:ext cx="3776800" cy="5425200"/>
          </a:xfrm>
          <a:prstGeom prst="rect">
            <a:avLst/>
          </a:prstGeom>
          <a:noFill/>
          <a:ln>
            <a:noFill/>
          </a:ln>
        </p:spPr>
      </p:sp>
      <p:sp>
        <p:nvSpPr>
          <p:cNvPr id="32" name="Google Shape;32;p7"/>
          <p:cNvSpPr/>
          <p:nvPr/>
        </p:nvSpPr>
        <p:spPr>
          <a:xfrm>
            <a:off x="-6733" y="6271500"/>
            <a:ext cx="12192000" cy="6496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1867">
              <a:latin typeface="Barlow"/>
              <a:ea typeface="Barlow"/>
              <a:cs typeface="Barlow"/>
              <a:sym typeface="Barlow"/>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3632200" y="1742800"/>
            <a:ext cx="4927600" cy="3372400"/>
          </a:xfrm>
          <a:prstGeom prst="rect">
            <a:avLst/>
          </a:prstGeom>
        </p:spPr>
        <p:txBody>
          <a:bodyPr spcFirstLastPara="1" wrap="square" lIns="91425" tIns="91425" rIns="91425" bIns="91425" anchor="ctr" anchorCtr="0">
            <a:noAutofit/>
          </a:bodyPr>
          <a:lstStyle>
            <a:lvl1pPr lvl="0" algn="ctr">
              <a:spcBef>
                <a:spcPts val="0"/>
              </a:spcBef>
              <a:spcAft>
                <a:spcPts val="0"/>
              </a:spcAft>
              <a:buSzPts val="6000"/>
              <a:buNone/>
              <a:defRPr sz="8000"/>
            </a:lvl1pPr>
            <a:lvl2pPr lvl="1" algn="ctr">
              <a:spcBef>
                <a:spcPts val="0"/>
              </a:spcBef>
              <a:spcAft>
                <a:spcPts val="0"/>
              </a:spcAft>
              <a:buSzPts val="6000"/>
              <a:buNone/>
              <a:defRPr sz="8000"/>
            </a:lvl2pPr>
            <a:lvl3pPr lvl="2" algn="ctr">
              <a:spcBef>
                <a:spcPts val="0"/>
              </a:spcBef>
              <a:spcAft>
                <a:spcPts val="0"/>
              </a:spcAft>
              <a:buSzPts val="6000"/>
              <a:buNone/>
              <a:defRPr sz="8000"/>
            </a:lvl3pPr>
            <a:lvl4pPr lvl="3" algn="ctr">
              <a:spcBef>
                <a:spcPts val="0"/>
              </a:spcBef>
              <a:spcAft>
                <a:spcPts val="0"/>
              </a:spcAft>
              <a:buSzPts val="6000"/>
              <a:buNone/>
              <a:defRPr sz="8000"/>
            </a:lvl4pPr>
            <a:lvl5pPr lvl="4" algn="ctr">
              <a:spcBef>
                <a:spcPts val="0"/>
              </a:spcBef>
              <a:spcAft>
                <a:spcPts val="0"/>
              </a:spcAft>
              <a:buSzPts val="6000"/>
              <a:buNone/>
              <a:defRPr sz="8000"/>
            </a:lvl5pPr>
            <a:lvl6pPr lvl="5" algn="ctr">
              <a:spcBef>
                <a:spcPts val="0"/>
              </a:spcBef>
              <a:spcAft>
                <a:spcPts val="0"/>
              </a:spcAft>
              <a:buSzPts val="6000"/>
              <a:buNone/>
              <a:defRPr sz="8000"/>
            </a:lvl6pPr>
            <a:lvl7pPr lvl="6" algn="ctr">
              <a:spcBef>
                <a:spcPts val="0"/>
              </a:spcBef>
              <a:spcAft>
                <a:spcPts val="0"/>
              </a:spcAft>
              <a:buSzPts val="6000"/>
              <a:buNone/>
              <a:defRPr sz="8000"/>
            </a:lvl7pPr>
            <a:lvl8pPr lvl="7" algn="ctr">
              <a:spcBef>
                <a:spcPts val="0"/>
              </a:spcBef>
              <a:spcAft>
                <a:spcPts val="0"/>
              </a:spcAft>
              <a:buSzPts val="6000"/>
              <a:buNone/>
              <a:defRPr sz="8000"/>
            </a:lvl8pPr>
            <a:lvl9pPr lvl="8" algn="ctr">
              <a:spcBef>
                <a:spcPts val="0"/>
              </a:spcBef>
              <a:spcAft>
                <a:spcPts val="0"/>
              </a:spcAft>
              <a:buSzPts val="6000"/>
              <a:buNone/>
              <a:defRPr sz="8000"/>
            </a:lvl9pPr>
          </a:lstStyle>
          <a:p>
            <a:endParaRPr/>
          </a:p>
        </p:txBody>
      </p:sp>
      <p:sp>
        <p:nvSpPr>
          <p:cNvPr id="35" name="Google Shape;35;p8"/>
          <p:cNvSpPr/>
          <p:nvPr/>
        </p:nvSpPr>
        <p:spPr>
          <a:xfrm>
            <a:off x="-3400" y="6271500"/>
            <a:ext cx="12198800" cy="6496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1867">
              <a:latin typeface="Barlow"/>
              <a:ea typeface="Barlow"/>
              <a:cs typeface="Barlow"/>
              <a:sym typeface="Barlow"/>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txBox="1">
            <a:spLocks noGrp="1"/>
          </p:cNvSpPr>
          <p:nvPr>
            <p:ph type="title"/>
          </p:nvPr>
        </p:nvSpPr>
        <p:spPr>
          <a:xfrm>
            <a:off x="2935800" y="2113165"/>
            <a:ext cx="6320400" cy="1122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3600"/>
              <a:buNone/>
              <a:defRPr sz="6000"/>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38" name="Google Shape;38;p9"/>
          <p:cNvSpPr txBox="1">
            <a:spLocks noGrp="1"/>
          </p:cNvSpPr>
          <p:nvPr>
            <p:ph type="subTitle" idx="1"/>
          </p:nvPr>
        </p:nvSpPr>
        <p:spPr>
          <a:xfrm>
            <a:off x="2935900" y="3237235"/>
            <a:ext cx="6320400" cy="150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2133"/>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39" name="Google Shape;39;p9"/>
          <p:cNvSpPr/>
          <p:nvPr/>
        </p:nvSpPr>
        <p:spPr>
          <a:xfrm>
            <a:off x="-6733" y="6271500"/>
            <a:ext cx="12198800" cy="6496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1867">
              <a:latin typeface="Barlow"/>
              <a:ea typeface="Barlow"/>
              <a:cs typeface="Barlow"/>
              <a:sym typeface="Barlow"/>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0"/>
        <p:cNvGrpSpPr/>
        <p:nvPr/>
      </p:nvGrpSpPr>
      <p:grpSpPr>
        <a:xfrm>
          <a:off x="0" y="0"/>
          <a:ext cx="0" cy="0"/>
          <a:chOff x="0" y="0"/>
          <a:chExt cx="0" cy="0"/>
        </a:xfrm>
      </p:grpSpPr>
      <p:sp>
        <p:nvSpPr>
          <p:cNvPr id="41" name="Google Shape;41;p10"/>
          <p:cNvSpPr>
            <a:spLocks noGrp="1"/>
          </p:cNvSpPr>
          <p:nvPr>
            <p:ph type="pic" idx="2"/>
          </p:nvPr>
        </p:nvSpPr>
        <p:spPr>
          <a:xfrm>
            <a:off x="-9167" y="0"/>
            <a:ext cx="12192000" cy="6876400"/>
          </a:xfrm>
          <a:prstGeom prst="rect">
            <a:avLst/>
          </a:prstGeom>
          <a:noFill/>
          <a:ln>
            <a:noFill/>
          </a:ln>
        </p:spPr>
      </p:sp>
      <p:sp>
        <p:nvSpPr>
          <p:cNvPr id="42" name="Google Shape;42;p10"/>
          <p:cNvSpPr txBox="1">
            <a:spLocks noGrp="1"/>
          </p:cNvSpPr>
          <p:nvPr>
            <p:ph type="title"/>
          </p:nvPr>
        </p:nvSpPr>
        <p:spPr>
          <a:xfrm>
            <a:off x="960000" y="5384000"/>
            <a:ext cx="10272000" cy="763600"/>
          </a:xfrm>
          <a:prstGeom prst="rect">
            <a:avLst/>
          </a:prstGeom>
          <a:solidFill>
            <a:schemeClr val="accent1"/>
          </a:solidFill>
        </p:spPr>
        <p:txBody>
          <a:bodyPr spcFirstLastPara="1" wrap="square" lIns="91425" tIns="91425" rIns="91425" bIns="91425" anchor="ctr" anchorCtr="0">
            <a:noAutofit/>
          </a:bodyPr>
          <a:lstStyle>
            <a:lvl1pPr lvl="0" algn="ctr" rtl="0">
              <a:spcBef>
                <a:spcPts val="0"/>
              </a:spcBef>
              <a:spcAft>
                <a:spcPts val="0"/>
              </a:spcAft>
              <a:buSzPts val="3000"/>
              <a:buNone/>
              <a:defRPr/>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3"/>
        <p:cNvGrpSpPr/>
        <p:nvPr/>
      </p:nvGrpSpPr>
      <p:grpSpPr>
        <a:xfrm>
          <a:off x="0" y="0"/>
          <a:ext cx="0" cy="0"/>
          <a:chOff x="0" y="0"/>
          <a:chExt cx="0" cy="0"/>
        </a:xfrm>
      </p:grpSpPr>
      <p:sp>
        <p:nvSpPr>
          <p:cNvPr id="44" name="Google Shape;44;p11"/>
          <p:cNvSpPr txBox="1">
            <a:spLocks noGrp="1"/>
          </p:cNvSpPr>
          <p:nvPr>
            <p:ph type="title" hasCustomPrompt="1"/>
          </p:nvPr>
        </p:nvSpPr>
        <p:spPr>
          <a:xfrm>
            <a:off x="953571" y="1218800"/>
            <a:ext cx="5308800" cy="2014800"/>
          </a:xfrm>
          <a:prstGeom prst="rect">
            <a:avLst/>
          </a:prstGeom>
        </p:spPr>
        <p:txBody>
          <a:bodyPr spcFirstLastPara="1" wrap="square" lIns="91425" tIns="91425" rIns="91425" bIns="91425" anchor="b" anchorCtr="0">
            <a:noAutofit/>
          </a:bodyPr>
          <a:lstStyle>
            <a:lvl1pPr lvl="0">
              <a:spcBef>
                <a:spcPts val="0"/>
              </a:spcBef>
              <a:spcAft>
                <a:spcPts val="0"/>
              </a:spcAft>
              <a:buSzPts val="9600"/>
              <a:buNone/>
              <a:defRPr sz="9600">
                <a:solidFill>
                  <a:schemeClr val="dk2"/>
                </a:solidFill>
              </a:defRPr>
            </a:lvl1pPr>
            <a:lvl2pPr lvl="1" algn="ctr">
              <a:spcBef>
                <a:spcPts val="0"/>
              </a:spcBef>
              <a:spcAft>
                <a:spcPts val="0"/>
              </a:spcAft>
              <a:buSzPts val="9600"/>
              <a:buNone/>
              <a:defRPr sz="12800"/>
            </a:lvl2pPr>
            <a:lvl3pPr lvl="2" algn="ctr">
              <a:spcBef>
                <a:spcPts val="0"/>
              </a:spcBef>
              <a:spcAft>
                <a:spcPts val="0"/>
              </a:spcAft>
              <a:buSzPts val="9600"/>
              <a:buNone/>
              <a:defRPr sz="12800"/>
            </a:lvl3pPr>
            <a:lvl4pPr lvl="3" algn="ctr">
              <a:spcBef>
                <a:spcPts val="0"/>
              </a:spcBef>
              <a:spcAft>
                <a:spcPts val="0"/>
              </a:spcAft>
              <a:buSzPts val="9600"/>
              <a:buNone/>
              <a:defRPr sz="12800"/>
            </a:lvl4pPr>
            <a:lvl5pPr lvl="4" algn="ctr">
              <a:spcBef>
                <a:spcPts val="0"/>
              </a:spcBef>
              <a:spcAft>
                <a:spcPts val="0"/>
              </a:spcAft>
              <a:buSzPts val="9600"/>
              <a:buNone/>
              <a:defRPr sz="12800"/>
            </a:lvl5pPr>
            <a:lvl6pPr lvl="5" algn="ctr">
              <a:spcBef>
                <a:spcPts val="0"/>
              </a:spcBef>
              <a:spcAft>
                <a:spcPts val="0"/>
              </a:spcAft>
              <a:buSzPts val="9600"/>
              <a:buNone/>
              <a:defRPr sz="12800"/>
            </a:lvl6pPr>
            <a:lvl7pPr lvl="6" algn="ctr">
              <a:spcBef>
                <a:spcPts val="0"/>
              </a:spcBef>
              <a:spcAft>
                <a:spcPts val="0"/>
              </a:spcAft>
              <a:buSzPts val="9600"/>
              <a:buNone/>
              <a:defRPr sz="12800"/>
            </a:lvl7pPr>
            <a:lvl8pPr lvl="7" algn="ctr">
              <a:spcBef>
                <a:spcPts val="0"/>
              </a:spcBef>
              <a:spcAft>
                <a:spcPts val="0"/>
              </a:spcAft>
              <a:buSzPts val="9600"/>
              <a:buNone/>
              <a:defRPr sz="12800"/>
            </a:lvl8pPr>
            <a:lvl9pPr lvl="8" algn="ctr">
              <a:spcBef>
                <a:spcPts val="0"/>
              </a:spcBef>
              <a:spcAft>
                <a:spcPts val="0"/>
              </a:spcAft>
              <a:buSzPts val="9600"/>
              <a:buNone/>
              <a:defRPr sz="12800"/>
            </a:lvl9pPr>
          </a:lstStyle>
          <a:p>
            <a:r>
              <a:t>xx%</a:t>
            </a:r>
          </a:p>
        </p:txBody>
      </p:sp>
      <p:sp>
        <p:nvSpPr>
          <p:cNvPr id="45" name="Google Shape;45;p11"/>
          <p:cNvSpPr txBox="1">
            <a:spLocks noGrp="1"/>
          </p:cNvSpPr>
          <p:nvPr>
            <p:ph type="subTitle" idx="1"/>
          </p:nvPr>
        </p:nvSpPr>
        <p:spPr>
          <a:xfrm>
            <a:off x="953567" y="3960833"/>
            <a:ext cx="5308800" cy="1561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600"/>
              <a:buNone/>
              <a:defRPr sz="2133"/>
            </a:lvl1pPr>
            <a:lvl2pPr lvl="1" algn="ctr" rtl="0">
              <a:lnSpc>
                <a:spcPct val="100000"/>
              </a:lnSpc>
              <a:spcBef>
                <a:spcPts val="0"/>
              </a:spcBef>
              <a:spcAft>
                <a:spcPts val="0"/>
              </a:spcAft>
              <a:buSzPts val="1600"/>
              <a:buNone/>
              <a:defRPr sz="2133"/>
            </a:lvl2pPr>
            <a:lvl3pPr lvl="2" algn="ctr" rtl="0">
              <a:lnSpc>
                <a:spcPct val="100000"/>
              </a:lnSpc>
              <a:spcBef>
                <a:spcPts val="0"/>
              </a:spcBef>
              <a:spcAft>
                <a:spcPts val="0"/>
              </a:spcAft>
              <a:buSzPts val="1600"/>
              <a:buNone/>
              <a:defRPr sz="2133"/>
            </a:lvl3pPr>
            <a:lvl4pPr lvl="3" algn="ctr" rtl="0">
              <a:lnSpc>
                <a:spcPct val="100000"/>
              </a:lnSpc>
              <a:spcBef>
                <a:spcPts val="0"/>
              </a:spcBef>
              <a:spcAft>
                <a:spcPts val="0"/>
              </a:spcAft>
              <a:buSzPts val="1600"/>
              <a:buNone/>
              <a:defRPr sz="2133"/>
            </a:lvl4pPr>
            <a:lvl5pPr lvl="4" algn="ctr" rtl="0">
              <a:lnSpc>
                <a:spcPct val="100000"/>
              </a:lnSpc>
              <a:spcBef>
                <a:spcPts val="0"/>
              </a:spcBef>
              <a:spcAft>
                <a:spcPts val="0"/>
              </a:spcAft>
              <a:buSzPts val="1600"/>
              <a:buNone/>
              <a:defRPr sz="2133"/>
            </a:lvl5pPr>
            <a:lvl6pPr lvl="5" algn="ctr" rtl="0">
              <a:lnSpc>
                <a:spcPct val="100000"/>
              </a:lnSpc>
              <a:spcBef>
                <a:spcPts val="0"/>
              </a:spcBef>
              <a:spcAft>
                <a:spcPts val="0"/>
              </a:spcAft>
              <a:buSzPts val="1600"/>
              <a:buNone/>
              <a:defRPr sz="2133"/>
            </a:lvl6pPr>
            <a:lvl7pPr lvl="6" algn="ctr" rtl="0">
              <a:lnSpc>
                <a:spcPct val="100000"/>
              </a:lnSpc>
              <a:spcBef>
                <a:spcPts val="0"/>
              </a:spcBef>
              <a:spcAft>
                <a:spcPts val="0"/>
              </a:spcAft>
              <a:buSzPts val="1600"/>
              <a:buNone/>
              <a:defRPr sz="2133"/>
            </a:lvl7pPr>
            <a:lvl8pPr lvl="7" algn="ctr" rtl="0">
              <a:lnSpc>
                <a:spcPct val="100000"/>
              </a:lnSpc>
              <a:spcBef>
                <a:spcPts val="0"/>
              </a:spcBef>
              <a:spcAft>
                <a:spcPts val="0"/>
              </a:spcAft>
              <a:buSzPts val="1600"/>
              <a:buNone/>
              <a:defRPr sz="2133"/>
            </a:lvl8pPr>
            <a:lvl9pPr lvl="8" algn="ctr" rtl="0">
              <a:lnSpc>
                <a:spcPct val="100000"/>
              </a:lnSpc>
              <a:spcBef>
                <a:spcPts val="0"/>
              </a:spcBef>
              <a:spcAft>
                <a:spcPts val="0"/>
              </a:spcAft>
              <a:buSzPts val="1600"/>
              <a:buNone/>
              <a:defRPr sz="2133"/>
            </a:lvl9p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46"/>
        <p:cNvGrpSpPr/>
        <p:nvPr/>
      </p:nvGrpSpPr>
      <p:grpSpPr>
        <a:xfrm>
          <a:off x="0" y="0"/>
          <a:ext cx="0" cy="0"/>
          <a:chOff x="0" y="0"/>
          <a:chExt cx="0" cy="0"/>
        </a:xfrm>
      </p:grpSpPr>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able of contents">
  <p:cSld name="BLANK_1">
    <p:spTree>
      <p:nvGrpSpPr>
        <p:cNvPr id="1" name="Shape 47"/>
        <p:cNvGrpSpPr/>
        <p:nvPr/>
      </p:nvGrpSpPr>
      <p:grpSpPr>
        <a:xfrm>
          <a:off x="0" y="0"/>
          <a:ext cx="0" cy="0"/>
          <a:chOff x="0" y="0"/>
          <a:chExt cx="0" cy="0"/>
        </a:xfrm>
      </p:grpSpPr>
      <p:sp>
        <p:nvSpPr>
          <p:cNvPr id="48" name="Google Shape;48;p13"/>
          <p:cNvSpPr txBox="1">
            <a:spLocks noGrp="1"/>
          </p:cNvSpPr>
          <p:nvPr>
            <p:ph type="title"/>
          </p:nvPr>
        </p:nvSpPr>
        <p:spPr>
          <a:xfrm>
            <a:off x="960000" y="593367"/>
            <a:ext cx="102720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49" name="Google Shape;49;p13"/>
          <p:cNvSpPr txBox="1">
            <a:spLocks noGrp="1"/>
          </p:cNvSpPr>
          <p:nvPr>
            <p:ph type="title" idx="2" hasCustomPrompt="1"/>
          </p:nvPr>
        </p:nvSpPr>
        <p:spPr>
          <a:xfrm>
            <a:off x="960000" y="2076111"/>
            <a:ext cx="979600" cy="596800"/>
          </a:xfrm>
          <a:prstGeom prst="rect">
            <a:avLst/>
          </a:prstGeom>
          <a:noFill/>
        </p:spPr>
        <p:txBody>
          <a:bodyPr spcFirstLastPara="1" wrap="square" lIns="91425" tIns="91425" rIns="91425" bIns="91425" anchor="b" anchorCtr="0">
            <a:noAutofit/>
          </a:bodyPr>
          <a:lstStyle>
            <a:lvl1pPr lvl="0" rtl="0">
              <a:spcBef>
                <a:spcPts val="0"/>
              </a:spcBef>
              <a:spcAft>
                <a:spcPts val="0"/>
              </a:spcAft>
              <a:buSzPts val="3000"/>
              <a:buNone/>
              <a:defRPr sz="4000">
                <a:solidFill>
                  <a:srgbClr val="48557B"/>
                </a:solidFill>
              </a:defRPr>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t>xx%</a:t>
            </a:r>
          </a:p>
        </p:txBody>
      </p:sp>
      <p:sp>
        <p:nvSpPr>
          <p:cNvPr id="50" name="Google Shape;50;p13"/>
          <p:cNvSpPr txBox="1">
            <a:spLocks noGrp="1"/>
          </p:cNvSpPr>
          <p:nvPr>
            <p:ph type="title" idx="3" hasCustomPrompt="1"/>
          </p:nvPr>
        </p:nvSpPr>
        <p:spPr>
          <a:xfrm>
            <a:off x="960000" y="3987321"/>
            <a:ext cx="979600" cy="596800"/>
          </a:xfrm>
          <a:prstGeom prst="rect">
            <a:avLst/>
          </a:prstGeom>
          <a:noFill/>
        </p:spPr>
        <p:txBody>
          <a:bodyPr spcFirstLastPara="1" wrap="square" lIns="91425" tIns="91425" rIns="91425" bIns="91425" anchor="ctr" anchorCtr="0">
            <a:noAutofit/>
          </a:bodyPr>
          <a:lstStyle>
            <a:lvl1pPr lvl="0" rtl="0">
              <a:spcBef>
                <a:spcPts val="0"/>
              </a:spcBef>
              <a:spcAft>
                <a:spcPts val="0"/>
              </a:spcAft>
              <a:buSzPts val="3000"/>
              <a:buNone/>
              <a:defRPr sz="4000">
                <a:solidFill>
                  <a:schemeClr val="dk2"/>
                </a:solidFill>
              </a:defRPr>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t>xx%</a:t>
            </a:r>
          </a:p>
        </p:txBody>
      </p:sp>
      <p:sp>
        <p:nvSpPr>
          <p:cNvPr id="51" name="Google Shape;51;p13"/>
          <p:cNvSpPr txBox="1">
            <a:spLocks noGrp="1"/>
          </p:cNvSpPr>
          <p:nvPr>
            <p:ph type="title" idx="4" hasCustomPrompt="1"/>
          </p:nvPr>
        </p:nvSpPr>
        <p:spPr>
          <a:xfrm>
            <a:off x="3847833" y="2076111"/>
            <a:ext cx="979600" cy="596800"/>
          </a:xfrm>
          <a:prstGeom prst="rect">
            <a:avLst/>
          </a:prstGeom>
          <a:noFill/>
        </p:spPr>
        <p:txBody>
          <a:bodyPr spcFirstLastPara="1" wrap="square" lIns="91425" tIns="91425" rIns="91425" bIns="91425" anchor="b" anchorCtr="0">
            <a:noAutofit/>
          </a:bodyPr>
          <a:lstStyle>
            <a:lvl1pPr lvl="0" rtl="0">
              <a:spcBef>
                <a:spcPts val="0"/>
              </a:spcBef>
              <a:spcAft>
                <a:spcPts val="0"/>
              </a:spcAft>
              <a:buSzPts val="3000"/>
              <a:buNone/>
              <a:defRPr sz="4000">
                <a:solidFill>
                  <a:srgbClr val="48557B"/>
                </a:solidFill>
              </a:defRPr>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t>xx%</a:t>
            </a:r>
          </a:p>
        </p:txBody>
      </p:sp>
      <p:sp>
        <p:nvSpPr>
          <p:cNvPr id="52" name="Google Shape;52;p13"/>
          <p:cNvSpPr txBox="1">
            <a:spLocks noGrp="1"/>
          </p:cNvSpPr>
          <p:nvPr>
            <p:ph type="title" idx="5" hasCustomPrompt="1"/>
          </p:nvPr>
        </p:nvSpPr>
        <p:spPr>
          <a:xfrm>
            <a:off x="3847833" y="3987321"/>
            <a:ext cx="979600" cy="596800"/>
          </a:xfrm>
          <a:prstGeom prst="rect">
            <a:avLst/>
          </a:prstGeom>
          <a:noFill/>
        </p:spPr>
        <p:txBody>
          <a:bodyPr spcFirstLastPara="1" wrap="square" lIns="91425" tIns="91425" rIns="91425" bIns="91425" anchor="ctr" anchorCtr="0">
            <a:noAutofit/>
          </a:bodyPr>
          <a:lstStyle>
            <a:lvl1pPr lvl="0" rtl="0">
              <a:spcBef>
                <a:spcPts val="0"/>
              </a:spcBef>
              <a:spcAft>
                <a:spcPts val="0"/>
              </a:spcAft>
              <a:buSzPts val="3000"/>
              <a:buNone/>
              <a:defRPr sz="4000">
                <a:solidFill>
                  <a:schemeClr val="dk2"/>
                </a:solidFill>
              </a:defRPr>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t>xx%</a:t>
            </a:r>
          </a:p>
        </p:txBody>
      </p:sp>
      <p:sp>
        <p:nvSpPr>
          <p:cNvPr id="53" name="Google Shape;53;p13"/>
          <p:cNvSpPr txBox="1">
            <a:spLocks noGrp="1"/>
          </p:cNvSpPr>
          <p:nvPr>
            <p:ph type="title" idx="6" hasCustomPrompt="1"/>
          </p:nvPr>
        </p:nvSpPr>
        <p:spPr>
          <a:xfrm>
            <a:off x="6735667" y="2076111"/>
            <a:ext cx="979600" cy="596800"/>
          </a:xfrm>
          <a:prstGeom prst="rect">
            <a:avLst/>
          </a:prstGeom>
          <a:noFill/>
        </p:spPr>
        <p:txBody>
          <a:bodyPr spcFirstLastPara="1" wrap="square" lIns="91425" tIns="91425" rIns="91425" bIns="91425" anchor="b" anchorCtr="0">
            <a:noAutofit/>
          </a:bodyPr>
          <a:lstStyle>
            <a:lvl1pPr lvl="0" rtl="0">
              <a:spcBef>
                <a:spcPts val="0"/>
              </a:spcBef>
              <a:spcAft>
                <a:spcPts val="0"/>
              </a:spcAft>
              <a:buSzPts val="3000"/>
              <a:buNone/>
              <a:defRPr sz="4000">
                <a:solidFill>
                  <a:srgbClr val="48557B"/>
                </a:solidFill>
              </a:defRPr>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t>xx%</a:t>
            </a:r>
          </a:p>
        </p:txBody>
      </p:sp>
      <p:sp>
        <p:nvSpPr>
          <p:cNvPr id="54" name="Google Shape;54;p13"/>
          <p:cNvSpPr txBox="1">
            <a:spLocks noGrp="1"/>
          </p:cNvSpPr>
          <p:nvPr>
            <p:ph type="title" idx="7" hasCustomPrompt="1"/>
          </p:nvPr>
        </p:nvSpPr>
        <p:spPr>
          <a:xfrm>
            <a:off x="6735667" y="3987321"/>
            <a:ext cx="979600" cy="596800"/>
          </a:xfrm>
          <a:prstGeom prst="rect">
            <a:avLst/>
          </a:prstGeom>
          <a:noFill/>
        </p:spPr>
        <p:txBody>
          <a:bodyPr spcFirstLastPara="1" wrap="square" lIns="91425" tIns="91425" rIns="91425" bIns="91425" anchor="ctr" anchorCtr="0">
            <a:noAutofit/>
          </a:bodyPr>
          <a:lstStyle>
            <a:lvl1pPr lvl="0" rtl="0">
              <a:spcBef>
                <a:spcPts val="0"/>
              </a:spcBef>
              <a:spcAft>
                <a:spcPts val="0"/>
              </a:spcAft>
              <a:buSzPts val="3000"/>
              <a:buNone/>
              <a:defRPr sz="4000">
                <a:solidFill>
                  <a:schemeClr val="dk2"/>
                </a:solidFill>
              </a:defRPr>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t>xx%</a:t>
            </a:r>
          </a:p>
        </p:txBody>
      </p:sp>
      <p:sp>
        <p:nvSpPr>
          <p:cNvPr id="55" name="Google Shape;55;p13"/>
          <p:cNvSpPr txBox="1">
            <a:spLocks noGrp="1"/>
          </p:cNvSpPr>
          <p:nvPr>
            <p:ph type="subTitle" idx="1"/>
          </p:nvPr>
        </p:nvSpPr>
        <p:spPr>
          <a:xfrm>
            <a:off x="960000" y="2672900"/>
            <a:ext cx="2888000" cy="815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2400"/>
              <a:buFont typeface="Raleway"/>
              <a:buNone/>
              <a:defRPr sz="2400">
                <a:solidFill>
                  <a:srgbClr val="192031"/>
                </a:solidFill>
                <a:latin typeface="Familjen Grotesk"/>
                <a:ea typeface="Familjen Grotesk"/>
                <a:cs typeface="Familjen Grotesk"/>
                <a:sym typeface="Familjen Grotesk"/>
              </a:defRPr>
            </a:lvl1pPr>
            <a:lvl2pPr lvl="1" rtl="0">
              <a:lnSpc>
                <a:spcPct val="100000"/>
              </a:lnSpc>
              <a:spcBef>
                <a:spcPts val="0"/>
              </a:spcBef>
              <a:spcAft>
                <a:spcPts val="0"/>
              </a:spcAft>
              <a:buSzPts val="2400"/>
              <a:buFont typeface="Raleway"/>
              <a:buNone/>
              <a:defRPr sz="3200">
                <a:latin typeface="Raleway"/>
                <a:ea typeface="Raleway"/>
                <a:cs typeface="Raleway"/>
                <a:sym typeface="Raleway"/>
              </a:defRPr>
            </a:lvl2pPr>
            <a:lvl3pPr lvl="2" rtl="0">
              <a:lnSpc>
                <a:spcPct val="100000"/>
              </a:lnSpc>
              <a:spcBef>
                <a:spcPts val="0"/>
              </a:spcBef>
              <a:spcAft>
                <a:spcPts val="0"/>
              </a:spcAft>
              <a:buSzPts val="2400"/>
              <a:buFont typeface="Raleway"/>
              <a:buNone/>
              <a:defRPr sz="3200">
                <a:latin typeface="Raleway"/>
                <a:ea typeface="Raleway"/>
                <a:cs typeface="Raleway"/>
                <a:sym typeface="Raleway"/>
              </a:defRPr>
            </a:lvl3pPr>
            <a:lvl4pPr lvl="3" rtl="0">
              <a:lnSpc>
                <a:spcPct val="100000"/>
              </a:lnSpc>
              <a:spcBef>
                <a:spcPts val="0"/>
              </a:spcBef>
              <a:spcAft>
                <a:spcPts val="0"/>
              </a:spcAft>
              <a:buSzPts val="2400"/>
              <a:buFont typeface="Raleway"/>
              <a:buNone/>
              <a:defRPr sz="3200">
                <a:latin typeface="Raleway"/>
                <a:ea typeface="Raleway"/>
                <a:cs typeface="Raleway"/>
                <a:sym typeface="Raleway"/>
              </a:defRPr>
            </a:lvl4pPr>
            <a:lvl5pPr lvl="4" rtl="0">
              <a:lnSpc>
                <a:spcPct val="100000"/>
              </a:lnSpc>
              <a:spcBef>
                <a:spcPts val="0"/>
              </a:spcBef>
              <a:spcAft>
                <a:spcPts val="0"/>
              </a:spcAft>
              <a:buSzPts val="2400"/>
              <a:buFont typeface="Raleway"/>
              <a:buNone/>
              <a:defRPr sz="3200">
                <a:latin typeface="Raleway"/>
                <a:ea typeface="Raleway"/>
                <a:cs typeface="Raleway"/>
                <a:sym typeface="Raleway"/>
              </a:defRPr>
            </a:lvl5pPr>
            <a:lvl6pPr lvl="5" rtl="0">
              <a:lnSpc>
                <a:spcPct val="100000"/>
              </a:lnSpc>
              <a:spcBef>
                <a:spcPts val="0"/>
              </a:spcBef>
              <a:spcAft>
                <a:spcPts val="0"/>
              </a:spcAft>
              <a:buSzPts val="2400"/>
              <a:buFont typeface="Raleway"/>
              <a:buNone/>
              <a:defRPr sz="3200">
                <a:latin typeface="Raleway"/>
                <a:ea typeface="Raleway"/>
                <a:cs typeface="Raleway"/>
                <a:sym typeface="Raleway"/>
              </a:defRPr>
            </a:lvl6pPr>
            <a:lvl7pPr lvl="6" rtl="0">
              <a:lnSpc>
                <a:spcPct val="100000"/>
              </a:lnSpc>
              <a:spcBef>
                <a:spcPts val="0"/>
              </a:spcBef>
              <a:spcAft>
                <a:spcPts val="0"/>
              </a:spcAft>
              <a:buSzPts val="2400"/>
              <a:buFont typeface="Raleway"/>
              <a:buNone/>
              <a:defRPr sz="3200">
                <a:latin typeface="Raleway"/>
                <a:ea typeface="Raleway"/>
                <a:cs typeface="Raleway"/>
                <a:sym typeface="Raleway"/>
              </a:defRPr>
            </a:lvl7pPr>
            <a:lvl8pPr lvl="7" rtl="0">
              <a:lnSpc>
                <a:spcPct val="100000"/>
              </a:lnSpc>
              <a:spcBef>
                <a:spcPts val="0"/>
              </a:spcBef>
              <a:spcAft>
                <a:spcPts val="0"/>
              </a:spcAft>
              <a:buSzPts val="2400"/>
              <a:buFont typeface="Raleway"/>
              <a:buNone/>
              <a:defRPr sz="3200">
                <a:latin typeface="Raleway"/>
                <a:ea typeface="Raleway"/>
                <a:cs typeface="Raleway"/>
                <a:sym typeface="Raleway"/>
              </a:defRPr>
            </a:lvl8pPr>
            <a:lvl9pPr lvl="8" rtl="0">
              <a:lnSpc>
                <a:spcPct val="100000"/>
              </a:lnSpc>
              <a:spcBef>
                <a:spcPts val="0"/>
              </a:spcBef>
              <a:spcAft>
                <a:spcPts val="0"/>
              </a:spcAft>
              <a:buSzPts val="2400"/>
              <a:buFont typeface="Raleway"/>
              <a:buNone/>
              <a:defRPr sz="3200">
                <a:latin typeface="Raleway"/>
                <a:ea typeface="Raleway"/>
                <a:cs typeface="Raleway"/>
                <a:sym typeface="Raleway"/>
              </a:defRPr>
            </a:lvl9pPr>
          </a:lstStyle>
          <a:p>
            <a:endParaRPr/>
          </a:p>
        </p:txBody>
      </p:sp>
      <p:sp>
        <p:nvSpPr>
          <p:cNvPr id="56" name="Google Shape;56;p13"/>
          <p:cNvSpPr txBox="1">
            <a:spLocks noGrp="1"/>
          </p:cNvSpPr>
          <p:nvPr>
            <p:ph type="subTitle" idx="8"/>
          </p:nvPr>
        </p:nvSpPr>
        <p:spPr>
          <a:xfrm>
            <a:off x="3847833" y="2672900"/>
            <a:ext cx="2888000" cy="815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2400"/>
              <a:buFont typeface="Raleway"/>
              <a:buNone/>
              <a:defRPr sz="2400">
                <a:solidFill>
                  <a:srgbClr val="192031"/>
                </a:solidFill>
                <a:latin typeface="Familjen Grotesk"/>
                <a:ea typeface="Familjen Grotesk"/>
                <a:cs typeface="Familjen Grotesk"/>
                <a:sym typeface="Familjen Grotesk"/>
              </a:defRPr>
            </a:lvl1pPr>
            <a:lvl2pPr lvl="1" rtl="0">
              <a:lnSpc>
                <a:spcPct val="100000"/>
              </a:lnSpc>
              <a:spcBef>
                <a:spcPts val="0"/>
              </a:spcBef>
              <a:spcAft>
                <a:spcPts val="0"/>
              </a:spcAft>
              <a:buSzPts val="2400"/>
              <a:buFont typeface="Raleway"/>
              <a:buNone/>
              <a:defRPr sz="3200">
                <a:latin typeface="Raleway"/>
                <a:ea typeface="Raleway"/>
                <a:cs typeface="Raleway"/>
                <a:sym typeface="Raleway"/>
              </a:defRPr>
            </a:lvl2pPr>
            <a:lvl3pPr lvl="2" rtl="0">
              <a:lnSpc>
                <a:spcPct val="100000"/>
              </a:lnSpc>
              <a:spcBef>
                <a:spcPts val="0"/>
              </a:spcBef>
              <a:spcAft>
                <a:spcPts val="0"/>
              </a:spcAft>
              <a:buSzPts val="2400"/>
              <a:buFont typeface="Raleway"/>
              <a:buNone/>
              <a:defRPr sz="3200">
                <a:latin typeface="Raleway"/>
                <a:ea typeface="Raleway"/>
                <a:cs typeface="Raleway"/>
                <a:sym typeface="Raleway"/>
              </a:defRPr>
            </a:lvl3pPr>
            <a:lvl4pPr lvl="3" rtl="0">
              <a:lnSpc>
                <a:spcPct val="100000"/>
              </a:lnSpc>
              <a:spcBef>
                <a:spcPts val="0"/>
              </a:spcBef>
              <a:spcAft>
                <a:spcPts val="0"/>
              </a:spcAft>
              <a:buSzPts val="2400"/>
              <a:buFont typeface="Raleway"/>
              <a:buNone/>
              <a:defRPr sz="3200">
                <a:latin typeface="Raleway"/>
                <a:ea typeface="Raleway"/>
                <a:cs typeface="Raleway"/>
                <a:sym typeface="Raleway"/>
              </a:defRPr>
            </a:lvl4pPr>
            <a:lvl5pPr lvl="4" rtl="0">
              <a:lnSpc>
                <a:spcPct val="100000"/>
              </a:lnSpc>
              <a:spcBef>
                <a:spcPts val="0"/>
              </a:spcBef>
              <a:spcAft>
                <a:spcPts val="0"/>
              </a:spcAft>
              <a:buSzPts val="2400"/>
              <a:buFont typeface="Raleway"/>
              <a:buNone/>
              <a:defRPr sz="3200">
                <a:latin typeface="Raleway"/>
                <a:ea typeface="Raleway"/>
                <a:cs typeface="Raleway"/>
                <a:sym typeface="Raleway"/>
              </a:defRPr>
            </a:lvl5pPr>
            <a:lvl6pPr lvl="5" rtl="0">
              <a:lnSpc>
                <a:spcPct val="100000"/>
              </a:lnSpc>
              <a:spcBef>
                <a:spcPts val="0"/>
              </a:spcBef>
              <a:spcAft>
                <a:spcPts val="0"/>
              </a:spcAft>
              <a:buSzPts val="2400"/>
              <a:buFont typeface="Raleway"/>
              <a:buNone/>
              <a:defRPr sz="3200">
                <a:latin typeface="Raleway"/>
                <a:ea typeface="Raleway"/>
                <a:cs typeface="Raleway"/>
                <a:sym typeface="Raleway"/>
              </a:defRPr>
            </a:lvl6pPr>
            <a:lvl7pPr lvl="6" rtl="0">
              <a:lnSpc>
                <a:spcPct val="100000"/>
              </a:lnSpc>
              <a:spcBef>
                <a:spcPts val="0"/>
              </a:spcBef>
              <a:spcAft>
                <a:spcPts val="0"/>
              </a:spcAft>
              <a:buSzPts val="2400"/>
              <a:buFont typeface="Raleway"/>
              <a:buNone/>
              <a:defRPr sz="3200">
                <a:latin typeface="Raleway"/>
                <a:ea typeface="Raleway"/>
                <a:cs typeface="Raleway"/>
                <a:sym typeface="Raleway"/>
              </a:defRPr>
            </a:lvl7pPr>
            <a:lvl8pPr lvl="7" rtl="0">
              <a:lnSpc>
                <a:spcPct val="100000"/>
              </a:lnSpc>
              <a:spcBef>
                <a:spcPts val="0"/>
              </a:spcBef>
              <a:spcAft>
                <a:spcPts val="0"/>
              </a:spcAft>
              <a:buSzPts val="2400"/>
              <a:buFont typeface="Raleway"/>
              <a:buNone/>
              <a:defRPr sz="3200">
                <a:latin typeface="Raleway"/>
                <a:ea typeface="Raleway"/>
                <a:cs typeface="Raleway"/>
                <a:sym typeface="Raleway"/>
              </a:defRPr>
            </a:lvl8pPr>
            <a:lvl9pPr lvl="8" rtl="0">
              <a:lnSpc>
                <a:spcPct val="100000"/>
              </a:lnSpc>
              <a:spcBef>
                <a:spcPts val="0"/>
              </a:spcBef>
              <a:spcAft>
                <a:spcPts val="0"/>
              </a:spcAft>
              <a:buSzPts val="2400"/>
              <a:buFont typeface="Raleway"/>
              <a:buNone/>
              <a:defRPr sz="3200">
                <a:latin typeface="Raleway"/>
                <a:ea typeface="Raleway"/>
                <a:cs typeface="Raleway"/>
                <a:sym typeface="Raleway"/>
              </a:defRPr>
            </a:lvl9pPr>
          </a:lstStyle>
          <a:p>
            <a:endParaRPr/>
          </a:p>
        </p:txBody>
      </p:sp>
      <p:sp>
        <p:nvSpPr>
          <p:cNvPr id="57" name="Google Shape;57;p13"/>
          <p:cNvSpPr txBox="1">
            <a:spLocks noGrp="1"/>
          </p:cNvSpPr>
          <p:nvPr>
            <p:ph type="subTitle" idx="9"/>
          </p:nvPr>
        </p:nvSpPr>
        <p:spPr>
          <a:xfrm>
            <a:off x="6735667" y="2672900"/>
            <a:ext cx="2888000" cy="815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2400"/>
              <a:buFont typeface="Raleway"/>
              <a:buNone/>
              <a:defRPr sz="2400">
                <a:solidFill>
                  <a:srgbClr val="192031"/>
                </a:solidFill>
                <a:latin typeface="Familjen Grotesk"/>
                <a:ea typeface="Familjen Grotesk"/>
                <a:cs typeface="Familjen Grotesk"/>
                <a:sym typeface="Familjen Grotesk"/>
              </a:defRPr>
            </a:lvl1pPr>
            <a:lvl2pPr lvl="1" rtl="0">
              <a:lnSpc>
                <a:spcPct val="100000"/>
              </a:lnSpc>
              <a:spcBef>
                <a:spcPts val="0"/>
              </a:spcBef>
              <a:spcAft>
                <a:spcPts val="0"/>
              </a:spcAft>
              <a:buSzPts val="2400"/>
              <a:buFont typeface="Raleway"/>
              <a:buNone/>
              <a:defRPr sz="3200">
                <a:latin typeface="Raleway"/>
                <a:ea typeface="Raleway"/>
                <a:cs typeface="Raleway"/>
                <a:sym typeface="Raleway"/>
              </a:defRPr>
            </a:lvl2pPr>
            <a:lvl3pPr lvl="2" rtl="0">
              <a:lnSpc>
                <a:spcPct val="100000"/>
              </a:lnSpc>
              <a:spcBef>
                <a:spcPts val="0"/>
              </a:spcBef>
              <a:spcAft>
                <a:spcPts val="0"/>
              </a:spcAft>
              <a:buSzPts val="2400"/>
              <a:buFont typeface="Raleway"/>
              <a:buNone/>
              <a:defRPr sz="3200">
                <a:latin typeface="Raleway"/>
                <a:ea typeface="Raleway"/>
                <a:cs typeface="Raleway"/>
                <a:sym typeface="Raleway"/>
              </a:defRPr>
            </a:lvl3pPr>
            <a:lvl4pPr lvl="3" rtl="0">
              <a:lnSpc>
                <a:spcPct val="100000"/>
              </a:lnSpc>
              <a:spcBef>
                <a:spcPts val="0"/>
              </a:spcBef>
              <a:spcAft>
                <a:spcPts val="0"/>
              </a:spcAft>
              <a:buSzPts val="2400"/>
              <a:buFont typeface="Raleway"/>
              <a:buNone/>
              <a:defRPr sz="3200">
                <a:latin typeface="Raleway"/>
                <a:ea typeface="Raleway"/>
                <a:cs typeface="Raleway"/>
                <a:sym typeface="Raleway"/>
              </a:defRPr>
            </a:lvl4pPr>
            <a:lvl5pPr lvl="4" rtl="0">
              <a:lnSpc>
                <a:spcPct val="100000"/>
              </a:lnSpc>
              <a:spcBef>
                <a:spcPts val="0"/>
              </a:spcBef>
              <a:spcAft>
                <a:spcPts val="0"/>
              </a:spcAft>
              <a:buSzPts val="2400"/>
              <a:buFont typeface="Raleway"/>
              <a:buNone/>
              <a:defRPr sz="3200">
                <a:latin typeface="Raleway"/>
                <a:ea typeface="Raleway"/>
                <a:cs typeface="Raleway"/>
                <a:sym typeface="Raleway"/>
              </a:defRPr>
            </a:lvl5pPr>
            <a:lvl6pPr lvl="5" rtl="0">
              <a:lnSpc>
                <a:spcPct val="100000"/>
              </a:lnSpc>
              <a:spcBef>
                <a:spcPts val="0"/>
              </a:spcBef>
              <a:spcAft>
                <a:spcPts val="0"/>
              </a:spcAft>
              <a:buSzPts val="2400"/>
              <a:buFont typeface="Raleway"/>
              <a:buNone/>
              <a:defRPr sz="3200">
                <a:latin typeface="Raleway"/>
                <a:ea typeface="Raleway"/>
                <a:cs typeface="Raleway"/>
                <a:sym typeface="Raleway"/>
              </a:defRPr>
            </a:lvl6pPr>
            <a:lvl7pPr lvl="6" rtl="0">
              <a:lnSpc>
                <a:spcPct val="100000"/>
              </a:lnSpc>
              <a:spcBef>
                <a:spcPts val="0"/>
              </a:spcBef>
              <a:spcAft>
                <a:spcPts val="0"/>
              </a:spcAft>
              <a:buSzPts val="2400"/>
              <a:buFont typeface="Raleway"/>
              <a:buNone/>
              <a:defRPr sz="3200">
                <a:latin typeface="Raleway"/>
                <a:ea typeface="Raleway"/>
                <a:cs typeface="Raleway"/>
                <a:sym typeface="Raleway"/>
              </a:defRPr>
            </a:lvl7pPr>
            <a:lvl8pPr lvl="7" rtl="0">
              <a:lnSpc>
                <a:spcPct val="100000"/>
              </a:lnSpc>
              <a:spcBef>
                <a:spcPts val="0"/>
              </a:spcBef>
              <a:spcAft>
                <a:spcPts val="0"/>
              </a:spcAft>
              <a:buSzPts val="2400"/>
              <a:buFont typeface="Raleway"/>
              <a:buNone/>
              <a:defRPr sz="3200">
                <a:latin typeface="Raleway"/>
                <a:ea typeface="Raleway"/>
                <a:cs typeface="Raleway"/>
                <a:sym typeface="Raleway"/>
              </a:defRPr>
            </a:lvl8pPr>
            <a:lvl9pPr lvl="8" rtl="0">
              <a:lnSpc>
                <a:spcPct val="100000"/>
              </a:lnSpc>
              <a:spcBef>
                <a:spcPts val="0"/>
              </a:spcBef>
              <a:spcAft>
                <a:spcPts val="0"/>
              </a:spcAft>
              <a:buSzPts val="2400"/>
              <a:buFont typeface="Raleway"/>
              <a:buNone/>
              <a:defRPr sz="3200">
                <a:latin typeface="Raleway"/>
                <a:ea typeface="Raleway"/>
                <a:cs typeface="Raleway"/>
                <a:sym typeface="Raleway"/>
              </a:defRPr>
            </a:lvl9pPr>
          </a:lstStyle>
          <a:p>
            <a:endParaRPr/>
          </a:p>
        </p:txBody>
      </p:sp>
      <p:sp>
        <p:nvSpPr>
          <p:cNvPr id="58" name="Google Shape;58;p13"/>
          <p:cNvSpPr txBox="1">
            <a:spLocks noGrp="1"/>
          </p:cNvSpPr>
          <p:nvPr>
            <p:ph type="subTitle" idx="13"/>
          </p:nvPr>
        </p:nvSpPr>
        <p:spPr>
          <a:xfrm>
            <a:off x="960000" y="4584200"/>
            <a:ext cx="2888000" cy="815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2400"/>
              <a:buFont typeface="Raleway"/>
              <a:buNone/>
              <a:defRPr sz="2400">
                <a:solidFill>
                  <a:srgbClr val="192031"/>
                </a:solidFill>
                <a:latin typeface="Familjen Grotesk"/>
                <a:ea typeface="Familjen Grotesk"/>
                <a:cs typeface="Familjen Grotesk"/>
                <a:sym typeface="Familjen Grotesk"/>
              </a:defRPr>
            </a:lvl1pPr>
            <a:lvl2pPr lvl="1" rtl="0">
              <a:lnSpc>
                <a:spcPct val="100000"/>
              </a:lnSpc>
              <a:spcBef>
                <a:spcPts val="0"/>
              </a:spcBef>
              <a:spcAft>
                <a:spcPts val="0"/>
              </a:spcAft>
              <a:buSzPts val="2400"/>
              <a:buFont typeface="Raleway"/>
              <a:buNone/>
              <a:defRPr sz="3200">
                <a:latin typeface="Raleway"/>
                <a:ea typeface="Raleway"/>
                <a:cs typeface="Raleway"/>
                <a:sym typeface="Raleway"/>
              </a:defRPr>
            </a:lvl2pPr>
            <a:lvl3pPr lvl="2" rtl="0">
              <a:lnSpc>
                <a:spcPct val="100000"/>
              </a:lnSpc>
              <a:spcBef>
                <a:spcPts val="0"/>
              </a:spcBef>
              <a:spcAft>
                <a:spcPts val="0"/>
              </a:spcAft>
              <a:buSzPts val="2400"/>
              <a:buFont typeface="Raleway"/>
              <a:buNone/>
              <a:defRPr sz="3200">
                <a:latin typeface="Raleway"/>
                <a:ea typeface="Raleway"/>
                <a:cs typeface="Raleway"/>
                <a:sym typeface="Raleway"/>
              </a:defRPr>
            </a:lvl3pPr>
            <a:lvl4pPr lvl="3" rtl="0">
              <a:lnSpc>
                <a:spcPct val="100000"/>
              </a:lnSpc>
              <a:spcBef>
                <a:spcPts val="0"/>
              </a:spcBef>
              <a:spcAft>
                <a:spcPts val="0"/>
              </a:spcAft>
              <a:buSzPts val="2400"/>
              <a:buFont typeface="Raleway"/>
              <a:buNone/>
              <a:defRPr sz="3200">
                <a:latin typeface="Raleway"/>
                <a:ea typeface="Raleway"/>
                <a:cs typeface="Raleway"/>
                <a:sym typeface="Raleway"/>
              </a:defRPr>
            </a:lvl4pPr>
            <a:lvl5pPr lvl="4" rtl="0">
              <a:lnSpc>
                <a:spcPct val="100000"/>
              </a:lnSpc>
              <a:spcBef>
                <a:spcPts val="0"/>
              </a:spcBef>
              <a:spcAft>
                <a:spcPts val="0"/>
              </a:spcAft>
              <a:buSzPts val="2400"/>
              <a:buFont typeface="Raleway"/>
              <a:buNone/>
              <a:defRPr sz="3200">
                <a:latin typeface="Raleway"/>
                <a:ea typeface="Raleway"/>
                <a:cs typeface="Raleway"/>
                <a:sym typeface="Raleway"/>
              </a:defRPr>
            </a:lvl5pPr>
            <a:lvl6pPr lvl="5" rtl="0">
              <a:lnSpc>
                <a:spcPct val="100000"/>
              </a:lnSpc>
              <a:spcBef>
                <a:spcPts val="0"/>
              </a:spcBef>
              <a:spcAft>
                <a:spcPts val="0"/>
              </a:spcAft>
              <a:buSzPts val="2400"/>
              <a:buFont typeface="Raleway"/>
              <a:buNone/>
              <a:defRPr sz="3200">
                <a:latin typeface="Raleway"/>
                <a:ea typeface="Raleway"/>
                <a:cs typeface="Raleway"/>
                <a:sym typeface="Raleway"/>
              </a:defRPr>
            </a:lvl6pPr>
            <a:lvl7pPr lvl="6" rtl="0">
              <a:lnSpc>
                <a:spcPct val="100000"/>
              </a:lnSpc>
              <a:spcBef>
                <a:spcPts val="0"/>
              </a:spcBef>
              <a:spcAft>
                <a:spcPts val="0"/>
              </a:spcAft>
              <a:buSzPts val="2400"/>
              <a:buFont typeface="Raleway"/>
              <a:buNone/>
              <a:defRPr sz="3200">
                <a:latin typeface="Raleway"/>
                <a:ea typeface="Raleway"/>
                <a:cs typeface="Raleway"/>
                <a:sym typeface="Raleway"/>
              </a:defRPr>
            </a:lvl7pPr>
            <a:lvl8pPr lvl="7" rtl="0">
              <a:lnSpc>
                <a:spcPct val="100000"/>
              </a:lnSpc>
              <a:spcBef>
                <a:spcPts val="0"/>
              </a:spcBef>
              <a:spcAft>
                <a:spcPts val="0"/>
              </a:spcAft>
              <a:buSzPts val="2400"/>
              <a:buFont typeface="Raleway"/>
              <a:buNone/>
              <a:defRPr sz="3200">
                <a:latin typeface="Raleway"/>
                <a:ea typeface="Raleway"/>
                <a:cs typeface="Raleway"/>
                <a:sym typeface="Raleway"/>
              </a:defRPr>
            </a:lvl8pPr>
            <a:lvl9pPr lvl="8" rtl="0">
              <a:lnSpc>
                <a:spcPct val="100000"/>
              </a:lnSpc>
              <a:spcBef>
                <a:spcPts val="0"/>
              </a:spcBef>
              <a:spcAft>
                <a:spcPts val="0"/>
              </a:spcAft>
              <a:buSzPts val="2400"/>
              <a:buFont typeface="Raleway"/>
              <a:buNone/>
              <a:defRPr sz="3200">
                <a:latin typeface="Raleway"/>
                <a:ea typeface="Raleway"/>
                <a:cs typeface="Raleway"/>
                <a:sym typeface="Raleway"/>
              </a:defRPr>
            </a:lvl9pPr>
          </a:lstStyle>
          <a:p>
            <a:endParaRPr/>
          </a:p>
        </p:txBody>
      </p:sp>
      <p:sp>
        <p:nvSpPr>
          <p:cNvPr id="59" name="Google Shape;59;p13"/>
          <p:cNvSpPr txBox="1">
            <a:spLocks noGrp="1"/>
          </p:cNvSpPr>
          <p:nvPr>
            <p:ph type="subTitle" idx="14"/>
          </p:nvPr>
        </p:nvSpPr>
        <p:spPr>
          <a:xfrm>
            <a:off x="3847833" y="4584200"/>
            <a:ext cx="2888000" cy="815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2400"/>
              <a:buFont typeface="Raleway"/>
              <a:buNone/>
              <a:defRPr sz="2400">
                <a:solidFill>
                  <a:srgbClr val="192031"/>
                </a:solidFill>
                <a:latin typeface="Familjen Grotesk"/>
                <a:ea typeface="Familjen Grotesk"/>
                <a:cs typeface="Familjen Grotesk"/>
                <a:sym typeface="Familjen Grotesk"/>
              </a:defRPr>
            </a:lvl1pPr>
            <a:lvl2pPr lvl="1" rtl="0">
              <a:lnSpc>
                <a:spcPct val="100000"/>
              </a:lnSpc>
              <a:spcBef>
                <a:spcPts val="0"/>
              </a:spcBef>
              <a:spcAft>
                <a:spcPts val="0"/>
              </a:spcAft>
              <a:buSzPts val="2400"/>
              <a:buFont typeface="Raleway"/>
              <a:buNone/>
              <a:defRPr sz="3200">
                <a:latin typeface="Raleway"/>
                <a:ea typeface="Raleway"/>
                <a:cs typeface="Raleway"/>
                <a:sym typeface="Raleway"/>
              </a:defRPr>
            </a:lvl2pPr>
            <a:lvl3pPr lvl="2" rtl="0">
              <a:lnSpc>
                <a:spcPct val="100000"/>
              </a:lnSpc>
              <a:spcBef>
                <a:spcPts val="0"/>
              </a:spcBef>
              <a:spcAft>
                <a:spcPts val="0"/>
              </a:spcAft>
              <a:buSzPts val="2400"/>
              <a:buFont typeface="Raleway"/>
              <a:buNone/>
              <a:defRPr sz="3200">
                <a:latin typeface="Raleway"/>
                <a:ea typeface="Raleway"/>
                <a:cs typeface="Raleway"/>
                <a:sym typeface="Raleway"/>
              </a:defRPr>
            </a:lvl3pPr>
            <a:lvl4pPr lvl="3" rtl="0">
              <a:lnSpc>
                <a:spcPct val="100000"/>
              </a:lnSpc>
              <a:spcBef>
                <a:spcPts val="0"/>
              </a:spcBef>
              <a:spcAft>
                <a:spcPts val="0"/>
              </a:spcAft>
              <a:buSzPts val="2400"/>
              <a:buFont typeface="Raleway"/>
              <a:buNone/>
              <a:defRPr sz="3200">
                <a:latin typeface="Raleway"/>
                <a:ea typeface="Raleway"/>
                <a:cs typeface="Raleway"/>
                <a:sym typeface="Raleway"/>
              </a:defRPr>
            </a:lvl4pPr>
            <a:lvl5pPr lvl="4" rtl="0">
              <a:lnSpc>
                <a:spcPct val="100000"/>
              </a:lnSpc>
              <a:spcBef>
                <a:spcPts val="0"/>
              </a:spcBef>
              <a:spcAft>
                <a:spcPts val="0"/>
              </a:spcAft>
              <a:buSzPts val="2400"/>
              <a:buFont typeface="Raleway"/>
              <a:buNone/>
              <a:defRPr sz="3200">
                <a:latin typeface="Raleway"/>
                <a:ea typeface="Raleway"/>
                <a:cs typeface="Raleway"/>
                <a:sym typeface="Raleway"/>
              </a:defRPr>
            </a:lvl5pPr>
            <a:lvl6pPr lvl="5" rtl="0">
              <a:lnSpc>
                <a:spcPct val="100000"/>
              </a:lnSpc>
              <a:spcBef>
                <a:spcPts val="0"/>
              </a:spcBef>
              <a:spcAft>
                <a:spcPts val="0"/>
              </a:spcAft>
              <a:buSzPts val="2400"/>
              <a:buFont typeface="Raleway"/>
              <a:buNone/>
              <a:defRPr sz="3200">
                <a:latin typeface="Raleway"/>
                <a:ea typeface="Raleway"/>
                <a:cs typeface="Raleway"/>
                <a:sym typeface="Raleway"/>
              </a:defRPr>
            </a:lvl6pPr>
            <a:lvl7pPr lvl="6" rtl="0">
              <a:lnSpc>
                <a:spcPct val="100000"/>
              </a:lnSpc>
              <a:spcBef>
                <a:spcPts val="0"/>
              </a:spcBef>
              <a:spcAft>
                <a:spcPts val="0"/>
              </a:spcAft>
              <a:buSzPts val="2400"/>
              <a:buFont typeface="Raleway"/>
              <a:buNone/>
              <a:defRPr sz="3200">
                <a:latin typeface="Raleway"/>
                <a:ea typeface="Raleway"/>
                <a:cs typeface="Raleway"/>
                <a:sym typeface="Raleway"/>
              </a:defRPr>
            </a:lvl7pPr>
            <a:lvl8pPr lvl="7" rtl="0">
              <a:lnSpc>
                <a:spcPct val="100000"/>
              </a:lnSpc>
              <a:spcBef>
                <a:spcPts val="0"/>
              </a:spcBef>
              <a:spcAft>
                <a:spcPts val="0"/>
              </a:spcAft>
              <a:buSzPts val="2400"/>
              <a:buFont typeface="Raleway"/>
              <a:buNone/>
              <a:defRPr sz="3200">
                <a:latin typeface="Raleway"/>
                <a:ea typeface="Raleway"/>
                <a:cs typeface="Raleway"/>
                <a:sym typeface="Raleway"/>
              </a:defRPr>
            </a:lvl8pPr>
            <a:lvl9pPr lvl="8" rtl="0">
              <a:lnSpc>
                <a:spcPct val="100000"/>
              </a:lnSpc>
              <a:spcBef>
                <a:spcPts val="0"/>
              </a:spcBef>
              <a:spcAft>
                <a:spcPts val="0"/>
              </a:spcAft>
              <a:buSzPts val="2400"/>
              <a:buFont typeface="Raleway"/>
              <a:buNone/>
              <a:defRPr sz="3200">
                <a:latin typeface="Raleway"/>
                <a:ea typeface="Raleway"/>
                <a:cs typeface="Raleway"/>
                <a:sym typeface="Raleway"/>
              </a:defRPr>
            </a:lvl9pPr>
          </a:lstStyle>
          <a:p>
            <a:endParaRPr/>
          </a:p>
        </p:txBody>
      </p:sp>
      <p:sp>
        <p:nvSpPr>
          <p:cNvPr id="60" name="Google Shape;60;p13"/>
          <p:cNvSpPr txBox="1">
            <a:spLocks noGrp="1"/>
          </p:cNvSpPr>
          <p:nvPr>
            <p:ph type="subTitle" idx="15"/>
          </p:nvPr>
        </p:nvSpPr>
        <p:spPr>
          <a:xfrm>
            <a:off x="6735667" y="4584200"/>
            <a:ext cx="2888000" cy="815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2400"/>
              <a:buFont typeface="Raleway"/>
              <a:buNone/>
              <a:defRPr sz="2400">
                <a:solidFill>
                  <a:srgbClr val="192031"/>
                </a:solidFill>
                <a:latin typeface="Familjen Grotesk"/>
                <a:ea typeface="Familjen Grotesk"/>
                <a:cs typeface="Familjen Grotesk"/>
                <a:sym typeface="Familjen Grotesk"/>
              </a:defRPr>
            </a:lvl1pPr>
            <a:lvl2pPr lvl="1" rtl="0">
              <a:lnSpc>
                <a:spcPct val="100000"/>
              </a:lnSpc>
              <a:spcBef>
                <a:spcPts val="0"/>
              </a:spcBef>
              <a:spcAft>
                <a:spcPts val="0"/>
              </a:spcAft>
              <a:buSzPts val="2400"/>
              <a:buFont typeface="Raleway"/>
              <a:buNone/>
              <a:defRPr sz="3200">
                <a:latin typeface="Raleway"/>
                <a:ea typeface="Raleway"/>
                <a:cs typeface="Raleway"/>
                <a:sym typeface="Raleway"/>
              </a:defRPr>
            </a:lvl2pPr>
            <a:lvl3pPr lvl="2" rtl="0">
              <a:lnSpc>
                <a:spcPct val="100000"/>
              </a:lnSpc>
              <a:spcBef>
                <a:spcPts val="0"/>
              </a:spcBef>
              <a:spcAft>
                <a:spcPts val="0"/>
              </a:spcAft>
              <a:buSzPts val="2400"/>
              <a:buFont typeface="Raleway"/>
              <a:buNone/>
              <a:defRPr sz="3200">
                <a:latin typeface="Raleway"/>
                <a:ea typeface="Raleway"/>
                <a:cs typeface="Raleway"/>
                <a:sym typeface="Raleway"/>
              </a:defRPr>
            </a:lvl3pPr>
            <a:lvl4pPr lvl="3" rtl="0">
              <a:lnSpc>
                <a:spcPct val="100000"/>
              </a:lnSpc>
              <a:spcBef>
                <a:spcPts val="0"/>
              </a:spcBef>
              <a:spcAft>
                <a:spcPts val="0"/>
              </a:spcAft>
              <a:buSzPts val="2400"/>
              <a:buFont typeface="Raleway"/>
              <a:buNone/>
              <a:defRPr sz="3200">
                <a:latin typeface="Raleway"/>
                <a:ea typeface="Raleway"/>
                <a:cs typeface="Raleway"/>
                <a:sym typeface="Raleway"/>
              </a:defRPr>
            </a:lvl4pPr>
            <a:lvl5pPr lvl="4" rtl="0">
              <a:lnSpc>
                <a:spcPct val="100000"/>
              </a:lnSpc>
              <a:spcBef>
                <a:spcPts val="0"/>
              </a:spcBef>
              <a:spcAft>
                <a:spcPts val="0"/>
              </a:spcAft>
              <a:buSzPts val="2400"/>
              <a:buFont typeface="Raleway"/>
              <a:buNone/>
              <a:defRPr sz="3200">
                <a:latin typeface="Raleway"/>
                <a:ea typeface="Raleway"/>
                <a:cs typeface="Raleway"/>
                <a:sym typeface="Raleway"/>
              </a:defRPr>
            </a:lvl5pPr>
            <a:lvl6pPr lvl="5" rtl="0">
              <a:lnSpc>
                <a:spcPct val="100000"/>
              </a:lnSpc>
              <a:spcBef>
                <a:spcPts val="0"/>
              </a:spcBef>
              <a:spcAft>
                <a:spcPts val="0"/>
              </a:spcAft>
              <a:buSzPts val="2400"/>
              <a:buFont typeface="Raleway"/>
              <a:buNone/>
              <a:defRPr sz="3200">
                <a:latin typeface="Raleway"/>
                <a:ea typeface="Raleway"/>
                <a:cs typeface="Raleway"/>
                <a:sym typeface="Raleway"/>
              </a:defRPr>
            </a:lvl6pPr>
            <a:lvl7pPr lvl="6" rtl="0">
              <a:lnSpc>
                <a:spcPct val="100000"/>
              </a:lnSpc>
              <a:spcBef>
                <a:spcPts val="0"/>
              </a:spcBef>
              <a:spcAft>
                <a:spcPts val="0"/>
              </a:spcAft>
              <a:buSzPts val="2400"/>
              <a:buFont typeface="Raleway"/>
              <a:buNone/>
              <a:defRPr sz="3200">
                <a:latin typeface="Raleway"/>
                <a:ea typeface="Raleway"/>
                <a:cs typeface="Raleway"/>
                <a:sym typeface="Raleway"/>
              </a:defRPr>
            </a:lvl7pPr>
            <a:lvl8pPr lvl="7" rtl="0">
              <a:lnSpc>
                <a:spcPct val="100000"/>
              </a:lnSpc>
              <a:spcBef>
                <a:spcPts val="0"/>
              </a:spcBef>
              <a:spcAft>
                <a:spcPts val="0"/>
              </a:spcAft>
              <a:buSzPts val="2400"/>
              <a:buFont typeface="Raleway"/>
              <a:buNone/>
              <a:defRPr sz="3200">
                <a:latin typeface="Raleway"/>
                <a:ea typeface="Raleway"/>
                <a:cs typeface="Raleway"/>
                <a:sym typeface="Raleway"/>
              </a:defRPr>
            </a:lvl8pPr>
            <a:lvl9pPr lvl="8" rtl="0">
              <a:lnSpc>
                <a:spcPct val="100000"/>
              </a:lnSpc>
              <a:spcBef>
                <a:spcPts val="0"/>
              </a:spcBef>
              <a:spcAft>
                <a:spcPts val="0"/>
              </a:spcAft>
              <a:buSzPts val="2400"/>
              <a:buFont typeface="Raleway"/>
              <a:buNone/>
              <a:defRPr sz="3200">
                <a:latin typeface="Raleway"/>
                <a:ea typeface="Raleway"/>
                <a:cs typeface="Raleway"/>
                <a:sym typeface="Raleway"/>
              </a:defRPr>
            </a:lvl9p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and text 1">
  <p:cSld name="TITLE_AND_BODY_1">
    <p:spTree>
      <p:nvGrpSpPr>
        <p:cNvPr id="1" name="Shape 61"/>
        <p:cNvGrpSpPr/>
        <p:nvPr/>
      </p:nvGrpSpPr>
      <p:grpSpPr>
        <a:xfrm>
          <a:off x="0" y="0"/>
          <a:ext cx="0" cy="0"/>
          <a:chOff x="0" y="0"/>
          <a:chExt cx="0" cy="0"/>
        </a:xfrm>
      </p:grpSpPr>
      <p:sp>
        <p:nvSpPr>
          <p:cNvPr id="62" name="Google Shape;62;p14"/>
          <p:cNvSpPr txBox="1">
            <a:spLocks noGrp="1"/>
          </p:cNvSpPr>
          <p:nvPr>
            <p:ph type="title"/>
          </p:nvPr>
        </p:nvSpPr>
        <p:spPr>
          <a:xfrm>
            <a:off x="960000" y="593367"/>
            <a:ext cx="102720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63" name="Google Shape;63;p14"/>
          <p:cNvSpPr txBox="1">
            <a:spLocks noGrp="1"/>
          </p:cNvSpPr>
          <p:nvPr>
            <p:ph type="body" idx="1"/>
          </p:nvPr>
        </p:nvSpPr>
        <p:spPr>
          <a:xfrm>
            <a:off x="960000" y="1409176"/>
            <a:ext cx="10272000" cy="1481200"/>
          </a:xfrm>
          <a:prstGeom prst="rect">
            <a:avLst/>
          </a:prstGeom>
        </p:spPr>
        <p:txBody>
          <a:bodyPr spcFirstLastPara="1" wrap="square" lIns="91425" tIns="91425" rIns="91425" bIns="91425" anchor="t" anchorCtr="0">
            <a:noAutofit/>
          </a:bodyPr>
          <a:lstStyle>
            <a:lvl1pPr marL="609585" lvl="0" indent="-406390" rtl="0">
              <a:spcBef>
                <a:spcPts val="0"/>
              </a:spcBef>
              <a:spcAft>
                <a:spcPts val="0"/>
              </a:spcAft>
              <a:buClr>
                <a:srgbClr val="434343"/>
              </a:buClr>
              <a:buSzPts val="1200"/>
              <a:buChar char="●"/>
              <a:defRPr>
                <a:solidFill>
                  <a:srgbClr val="434343"/>
                </a:solidFill>
              </a:defRPr>
            </a:lvl1pPr>
            <a:lvl2pPr marL="1219170" lvl="1" indent="-406390" rtl="0">
              <a:lnSpc>
                <a:spcPct val="115000"/>
              </a:lnSpc>
              <a:spcBef>
                <a:spcPts val="0"/>
              </a:spcBef>
              <a:spcAft>
                <a:spcPts val="0"/>
              </a:spcAft>
              <a:buClr>
                <a:srgbClr val="434343"/>
              </a:buClr>
              <a:buSzPts val="1200"/>
              <a:buChar char="○"/>
              <a:defRPr>
                <a:solidFill>
                  <a:srgbClr val="434343"/>
                </a:solidFill>
              </a:defRPr>
            </a:lvl2pPr>
            <a:lvl3pPr marL="1828754" lvl="2" indent="-406390" rtl="0">
              <a:lnSpc>
                <a:spcPct val="115000"/>
              </a:lnSpc>
              <a:spcBef>
                <a:spcPts val="0"/>
              </a:spcBef>
              <a:spcAft>
                <a:spcPts val="0"/>
              </a:spcAft>
              <a:buClr>
                <a:srgbClr val="434343"/>
              </a:buClr>
              <a:buSzPts val="1200"/>
              <a:buChar char="■"/>
              <a:defRPr>
                <a:solidFill>
                  <a:srgbClr val="434343"/>
                </a:solidFill>
              </a:defRPr>
            </a:lvl3pPr>
            <a:lvl4pPr marL="2438339" lvl="3" indent="-406390" rtl="0">
              <a:lnSpc>
                <a:spcPct val="115000"/>
              </a:lnSpc>
              <a:spcBef>
                <a:spcPts val="0"/>
              </a:spcBef>
              <a:spcAft>
                <a:spcPts val="0"/>
              </a:spcAft>
              <a:buClr>
                <a:srgbClr val="434343"/>
              </a:buClr>
              <a:buSzPts val="1200"/>
              <a:buChar char="●"/>
              <a:defRPr>
                <a:solidFill>
                  <a:srgbClr val="434343"/>
                </a:solidFill>
              </a:defRPr>
            </a:lvl4pPr>
            <a:lvl5pPr marL="3047924" lvl="4" indent="-406390" rtl="0">
              <a:lnSpc>
                <a:spcPct val="115000"/>
              </a:lnSpc>
              <a:spcBef>
                <a:spcPts val="0"/>
              </a:spcBef>
              <a:spcAft>
                <a:spcPts val="0"/>
              </a:spcAft>
              <a:buClr>
                <a:srgbClr val="434343"/>
              </a:buClr>
              <a:buSzPts val="1200"/>
              <a:buChar char="○"/>
              <a:defRPr>
                <a:solidFill>
                  <a:srgbClr val="434343"/>
                </a:solidFill>
              </a:defRPr>
            </a:lvl5pPr>
            <a:lvl6pPr marL="3657509" lvl="5" indent="-406390" rtl="0">
              <a:lnSpc>
                <a:spcPct val="115000"/>
              </a:lnSpc>
              <a:spcBef>
                <a:spcPts val="0"/>
              </a:spcBef>
              <a:spcAft>
                <a:spcPts val="0"/>
              </a:spcAft>
              <a:buClr>
                <a:srgbClr val="434343"/>
              </a:buClr>
              <a:buSzPts val="1200"/>
              <a:buChar char="■"/>
              <a:defRPr>
                <a:solidFill>
                  <a:srgbClr val="434343"/>
                </a:solidFill>
              </a:defRPr>
            </a:lvl6pPr>
            <a:lvl7pPr marL="4267093" lvl="6" indent="-406390" rtl="0">
              <a:lnSpc>
                <a:spcPct val="115000"/>
              </a:lnSpc>
              <a:spcBef>
                <a:spcPts val="0"/>
              </a:spcBef>
              <a:spcAft>
                <a:spcPts val="0"/>
              </a:spcAft>
              <a:buClr>
                <a:srgbClr val="434343"/>
              </a:buClr>
              <a:buSzPts val="1200"/>
              <a:buChar char="●"/>
              <a:defRPr>
                <a:solidFill>
                  <a:srgbClr val="434343"/>
                </a:solidFill>
              </a:defRPr>
            </a:lvl7pPr>
            <a:lvl8pPr marL="4876678" lvl="7" indent="-406390" rtl="0">
              <a:lnSpc>
                <a:spcPct val="115000"/>
              </a:lnSpc>
              <a:spcBef>
                <a:spcPts val="0"/>
              </a:spcBef>
              <a:spcAft>
                <a:spcPts val="0"/>
              </a:spcAft>
              <a:buClr>
                <a:srgbClr val="434343"/>
              </a:buClr>
              <a:buSzPts val="1200"/>
              <a:buChar char="○"/>
              <a:defRPr>
                <a:solidFill>
                  <a:srgbClr val="434343"/>
                </a:solidFill>
              </a:defRPr>
            </a:lvl8pPr>
            <a:lvl9pPr marL="5486263" lvl="8" indent="-406390" rtl="0">
              <a:lnSpc>
                <a:spcPct val="115000"/>
              </a:lnSpc>
              <a:spcBef>
                <a:spcPts val="0"/>
              </a:spcBef>
              <a:spcAft>
                <a:spcPts val="0"/>
              </a:spcAft>
              <a:buClr>
                <a:srgbClr val="434343"/>
              </a:buClr>
              <a:buSzPts val="1200"/>
              <a:buChar char="■"/>
              <a:defRPr>
                <a:solidFill>
                  <a:srgbClr val="434343"/>
                </a:solidFill>
              </a:defRPr>
            </a:lvl9pPr>
          </a:lstStyle>
          <a:p>
            <a:endParaRPr/>
          </a:p>
        </p:txBody>
      </p:sp>
      <p:sp>
        <p:nvSpPr>
          <p:cNvPr id="64" name="Google Shape;64;p14"/>
          <p:cNvSpPr/>
          <p:nvPr/>
        </p:nvSpPr>
        <p:spPr>
          <a:xfrm>
            <a:off x="-6733" y="6271500"/>
            <a:ext cx="12192000" cy="6496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1867">
              <a:latin typeface="Barlow"/>
              <a:ea typeface="Barlow"/>
              <a:cs typeface="Barlow"/>
              <a:sym typeface="Barlow"/>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Numbers and text">
  <p:cSld name="BLANK_1_1_1_1_1_1">
    <p:spTree>
      <p:nvGrpSpPr>
        <p:cNvPr id="1" name="Shape 65"/>
        <p:cNvGrpSpPr/>
        <p:nvPr/>
      </p:nvGrpSpPr>
      <p:grpSpPr>
        <a:xfrm>
          <a:off x="0" y="0"/>
          <a:ext cx="0" cy="0"/>
          <a:chOff x="0" y="0"/>
          <a:chExt cx="0" cy="0"/>
        </a:xfrm>
      </p:grpSpPr>
      <p:sp>
        <p:nvSpPr>
          <p:cNvPr id="66" name="Google Shape;66;p15"/>
          <p:cNvSpPr txBox="1">
            <a:spLocks noGrp="1"/>
          </p:cNvSpPr>
          <p:nvPr>
            <p:ph type="title" hasCustomPrompt="1"/>
          </p:nvPr>
        </p:nvSpPr>
        <p:spPr>
          <a:xfrm>
            <a:off x="6581735" y="2638719"/>
            <a:ext cx="4656800" cy="1025200"/>
          </a:xfrm>
          <a:prstGeom prst="rect">
            <a:avLst/>
          </a:prstGeom>
          <a:noFill/>
        </p:spPr>
        <p:txBody>
          <a:bodyPr spcFirstLastPara="1" wrap="square" lIns="91425" tIns="91425" rIns="91425" bIns="91425" anchor="b" anchorCtr="0">
            <a:noAutofit/>
          </a:bodyPr>
          <a:lstStyle>
            <a:lvl1pPr lvl="0" algn="r" rtl="0">
              <a:spcBef>
                <a:spcPts val="0"/>
              </a:spcBef>
              <a:spcAft>
                <a:spcPts val="0"/>
              </a:spcAft>
              <a:buClr>
                <a:schemeClr val="lt1"/>
              </a:buClr>
              <a:buSzPts val="6000"/>
              <a:buNone/>
              <a:defRPr sz="6000">
                <a:solidFill>
                  <a:schemeClr val="dk2"/>
                </a:solidFill>
              </a:defRPr>
            </a:lvl1pPr>
            <a:lvl2pPr lvl="1" algn="ctr" rtl="0">
              <a:spcBef>
                <a:spcPts val="0"/>
              </a:spcBef>
              <a:spcAft>
                <a:spcPts val="0"/>
              </a:spcAft>
              <a:buClr>
                <a:schemeClr val="lt1"/>
              </a:buClr>
              <a:buSzPts val="6000"/>
              <a:buNone/>
              <a:defRPr sz="8000">
                <a:solidFill>
                  <a:schemeClr val="lt1"/>
                </a:solidFill>
              </a:defRPr>
            </a:lvl2pPr>
            <a:lvl3pPr lvl="2" algn="ctr" rtl="0">
              <a:spcBef>
                <a:spcPts val="0"/>
              </a:spcBef>
              <a:spcAft>
                <a:spcPts val="0"/>
              </a:spcAft>
              <a:buClr>
                <a:schemeClr val="lt1"/>
              </a:buClr>
              <a:buSzPts val="6000"/>
              <a:buNone/>
              <a:defRPr sz="8000">
                <a:solidFill>
                  <a:schemeClr val="lt1"/>
                </a:solidFill>
              </a:defRPr>
            </a:lvl3pPr>
            <a:lvl4pPr lvl="3" algn="ctr" rtl="0">
              <a:spcBef>
                <a:spcPts val="0"/>
              </a:spcBef>
              <a:spcAft>
                <a:spcPts val="0"/>
              </a:spcAft>
              <a:buClr>
                <a:schemeClr val="lt1"/>
              </a:buClr>
              <a:buSzPts val="6000"/>
              <a:buNone/>
              <a:defRPr sz="8000">
                <a:solidFill>
                  <a:schemeClr val="lt1"/>
                </a:solidFill>
              </a:defRPr>
            </a:lvl4pPr>
            <a:lvl5pPr lvl="4" algn="ctr" rtl="0">
              <a:spcBef>
                <a:spcPts val="0"/>
              </a:spcBef>
              <a:spcAft>
                <a:spcPts val="0"/>
              </a:spcAft>
              <a:buClr>
                <a:schemeClr val="lt1"/>
              </a:buClr>
              <a:buSzPts val="6000"/>
              <a:buNone/>
              <a:defRPr sz="8000">
                <a:solidFill>
                  <a:schemeClr val="lt1"/>
                </a:solidFill>
              </a:defRPr>
            </a:lvl5pPr>
            <a:lvl6pPr lvl="5" algn="ctr" rtl="0">
              <a:spcBef>
                <a:spcPts val="0"/>
              </a:spcBef>
              <a:spcAft>
                <a:spcPts val="0"/>
              </a:spcAft>
              <a:buClr>
                <a:schemeClr val="lt1"/>
              </a:buClr>
              <a:buSzPts val="6000"/>
              <a:buNone/>
              <a:defRPr sz="8000">
                <a:solidFill>
                  <a:schemeClr val="lt1"/>
                </a:solidFill>
              </a:defRPr>
            </a:lvl6pPr>
            <a:lvl7pPr lvl="6" algn="ctr" rtl="0">
              <a:spcBef>
                <a:spcPts val="0"/>
              </a:spcBef>
              <a:spcAft>
                <a:spcPts val="0"/>
              </a:spcAft>
              <a:buClr>
                <a:schemeClr val="lt1"/>
              </a:buClr>
              <a:buSzPts val="6000"/>
              <a:buNone/>
              <a:defRPr sz="8000">
                <a:solidFill>
                  <a:schemeClr val="lt1"/>
                </a:solidFill>
              </a:defRPr>
            </a:lvl7pPr>
            <a:lvl8pPr lvl="7" algn="ctr" rtl="0">
              <a:spcBef>
                <a:spcPts val="0"/>
              </a:spcBef>
              <a:spcAft>
                <a:spcPts val="0"/>
              </a:spcAft>
              <a:buClr>
                <a:schemeClr val="lt1"/>
              </a:buClr>
              <a:buSzPts val="6000"/>
              <a:buNone/>
              <a:defRPr sz="8000">
                <a:solidFill>
                  <a:schemeClr val="lt1"/>
                </a:solidFill>
              </a:defRPr>
            </a:lvl8pPr>
            <a:lvl9pPr lvl="8" algn="ctr" rtl="0">
              <a:spcBef>
                <a:spcPts val="0"/>
              </a:spcBef>
              <a:spcAft>
                <a:spcPts val="0"/>
              </a:spcAft>
              <a:buClr>
                <a:schemeClr val="lt1"/>
              </a:buClr>
              <a:buSzPts val="6000"/>
              <a:buNone/>
              <a:defRPr sz="8000">
                <a:solidFill>
                  <a:schemeClr val="lt1"/>
                </a:solidFill>
              </a:defRPr>
            </a:lvl9pPr>
          </a:lstStyle>
          <a:p>
            <a:r>
              <a:t>xx%</a:t>
            </a:r>
          </a:p>
        </p:txBody>
      </p:sp>
      <p:sp>
        <p:nvSpPr>
          <p:cNvPr id="67" name="Google Shape;67;p15"/>
          <p:cNvSpPr txBox="1">
            <a:spLocks noGrp="1"/>
          </p:cNvSpPr>
          <p:nvPr>
            <p:ph type="subTitle" idx="1"/>
          </p:nvPr>
        </p:nvSpPr>
        <p:spPr>
          <a:xfrm>
            <a:off x="6581735" y="3420881"/>
            <a:ext cx="4656800" cy="7984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Clr>
                <a:schemeClr val="dk1"/>
              </a:buClr>
              <a:buSzPts val="1200"/>
              <a:buNone/>
              <a:defRPr sz="1867">
                <a:solidFill>
                  <a:schemeClr val="dk1"/>
                </a:solidFill>
              </a:defRPr>
            </a:lvl1pPr>
            <a:lvl2pPr lvl="1" algn="ctr" rtl="0">
              <a:lnSpc>
                <a:spcPct val="100000"/>
              </a:lnSpc>
              <a:spcBef>
                <a:spcPts val="0"/>
              </a:spcBef>
              <a:spcAft>
                <a:spcPts val="0"/>
              </a:spcAft>
              <a:buClr>
                <a:schemeClr val="dk1"/>
              </a:buClr>
              <a:buSzPts val="1200"/>
              <a:buNone/>
              <a:defRPr>
                <a:solidFill>
                  <a:schemeClr val="dk1"/>
                </a:solidFill>
              </a:defRPr>
            </a:lvl2pPr>
            <a:lvl3pPr lvl="2" algn="ctr" rtl="0">
              <a:lnSpc>
                <a:spcPct val="100000"/>
              </a:lnSpc>
              <a:spcBef>
                <a:spcPts val="0"/>
              </a:spcBef>
              <a:spcAft>
                <a:spcPts val="0"/>
              </a:spcAft>
              <a:buClr>
                <a:schemeClr val="dk1"/>
              </a:buClr>
              <a:buSzPts val="1200"/>
              <a:buNone/>
              <a:defRPr>
                <a:solidFill>
                  <a:schemeClr val="dk1"/>
                </a:solidFill>
              </a:defRPr>
            </a:lvl3pPr>
            <a:lvl4pPr lvl="3" algn="ctr" rtl="0">
              <a:lnSpc>
                <a:spcPct val="100000"/>
              </a:lnSpc>
              <a:spcBef>
                <a:spcPts val="0"/>
              </a:spcBef>
              <a:spcAft>
                <a:spcPts val="0"/>
              </a:spcAft>
              <a:buClr>
                <a:schemeClr val="dk1"/>
              </a:buClr>
              <a:buSzPts val="1200"/>
              <a:buNone/>
              <a:defRPr>
                <a:solidFill>
                  <a:schemeClr val="dk1"/>
                </a:solidFill>
              </a:defRPr>
            </a:lvl4pPr>
            <a:lvl5pPr lvl="4" algn="ctr" rtl="0">
              <a:lnSpc>
                <a:spcPct val="100000"/>
              </a:lnSpc>
              <a:spcBef>
                <a:spcPts val="0"/>
              </a:spcBef>
              <a:spcAft>
                <a:spcPts val="0"/>
              </a:spcAft>
              <a:buClr>
                <a:schemeClr val="dk1"/>
              </a:buClr>
              <a:buSzPts val="1200"/>
              <a:buNone/>
              <a:defRPr>
                <a:solidFill>
                  <a:schemeClr val="dk1"/>
                </a:solidFill>
              </a:defRPr>
            </a:lvl5pPr>
            <a:lvl6pPr lvl="5" algn="ctr" rtl="0">
              <a:lnSpc>
                <a:spcPct val="100000"/>
              </a:lnSpc>
              <a:spcBef>
                <a:spcPts val="0"/>
              </a:spcBef>
              <a:spcAft>
                <a:spcPts val="0"/>
              </a:spcAft>
              <a:buClr>
                <a:schemeClr val="dk1"/>
              </a:buClr>
              <a:buSzPts val="1200"/>
              <a:buNone/>
              <a:defRPr>
                <a:solidFill>
                  <a:schemeClr val="dk1"/>
                </a:solidFill>
              </a:defRPr>
            </a:lvl6pPr>
            <a:lvl7pPr lvl="6" algn="ctr" rtl="0">
              <a:lnSpc>
                <a:spcPct val="100000"/>
              </a:lnSpc>
              <a:spcBef>
                <a:spcPts val="0"/>
              </a:spcBef>
              <a:spcAft>
                <a:spcPts val="0"/>
              </a:spcAft>
              <a:buClr>
                <a:schemeClr val="dk1"/>
              </a:buClr>
              <a:buSzPts val="1200"/>
              <a:buNone/>
              <a:defRPr>
                <a:solidFill>
                  <a:schemeClr val="dk1"/>
                </a:solidFill>
              </a:defRPr>
            </a:lvl7pPr>
            <a:lvl8pPr lvl="7" algn="ctr" rtl="0">
              <a:lnSpc>
                <a:spcPct val="100000"/>
              </a:lnSpc>
              <a:spcBef>
                <a:spcPts val="0"/>
              </a:spcBef>
              <a:spcAft>
                <a:spcPts val="0"/>
              </a:spcAft>
              <a:buClr>
                <a:schemeClr val="dk1"/>
              </a:buClr>
              <a:buSzPts val="1200"/>
              <a:buNone/>
              <a:defRPr>
                <a:solidFill>
                  <a:schemeClr val="dk1"/>
                </a:solidFill>
              </a:defRPr>
            </a:lvl8pPr>
            <a:lvl9pPr lvl="8" algn="ctr" rtl="0">
              <a:lnSpc>
                <a:spcPct val="100000"/>
              </a:lnSpc>
              <a:spcBef>
                <a:spcPts val="0"/>
              </a:spcBef>
              <a:spcAft>
                <a:spcPts val="0"/>
              </a:spcAft>
              <a:buClr>
                <a:schemeClr val="dk1"/>
              </a:buClr>
              <a:buSzPts val="1200"/>
              <a:buNone/>
              <a:defRPr>
                <a:solidFill>
                  <a:schemeClr val="dk1"/>
                </a:solidFill>
              </a:defRPr>
            </a:lvl9pPr>
          </a:lstStyle>
          <a:p>
            <a:endParaRPr/>
          </a:p>
        </p:txBody>
      </p:sp>
      <p:sp>
        <p:nvSpPr>
          <p:cNvPr id="68" name="Google Shape;68;p15"/>
          <p:cNvSpPr txBox="1">
            <a:spLocks noGrp="1"/>
          </p:cNvSpPr>
          <p:nvPr>
            <p:ph type="title" idx="2" hasCustomPrompt="1"/>
          </p:nvPr>
        </p:nvSpPr>
        <p:spPr>
          <a:xfrm>
            <a:off x="6581735" y="894793"/>
            <a:ext cx="4656800" cy="1025200"/>
          </a:xfrm>
          <a:prstGeom prst="rect">
            <a:avLst/>
          </a:prstGeom>
          <a:noFill/>
        </p:spPr>
        <p:txBody>
          <a:bodyPr spcFirstLastPara="1" wrap="square" lIns="91425" tIns="91425" rIns="91425" bIns="91425" anchor="b" anchorCtr="0">
            <a:noAutofit/>
          </a:bodyPr>
          <a:lstStyle>
            <a:lvl1pPr lvl="0" algn="r" rtl="0">
              <a:spcBef>
                <a:spcPts val="0"/>
              </a:spcBef>
              <a:spcAft>
                <a:spcPts val="0"/>
              </a:spcAft>
              <a:buClr>
                <a:schemeClr val="lt1"/>
              </a:buClr>
              <a:buSzPts val="6000"/>
              <a:buNone/>
              <a:defRPr sz="6000">
                <a:solidFill>
                  <a:schemeClr val="dk2"/>
                </a:solidFill>
              </a:defRPr>
            </a:lvl1pPr>
            <a:lvl2pPr lvl="1" algn="ctr" rtl="0">
              <a:spcBef>
                <a:spcPts val="0"/>
              </a:spcBef>
              <a:spcAft>
                <a:spcPts val="0"/>
              </a:spcAft>
              <a:buClr>
                <a:schemeClr val="lt1"/>
              </a:buClr>
              <a:buSzPts val="6000"/>
              <a:buNone/>
              <a:defRPr sz="8000">
                <a:solidFill>
                  <a:schemeClr val="lt1"/>
                </a:solidFill>
              </a:defRPr>
            </a:lvl2pPr>
            <a:lvl3pPr lvl="2" algn="ctr" rtl="0">
              <a:spcBef>
                <a:spcPts val="0"/>
              </a:spcBef>
              <a:spcAft>
                <a:spcPts val="0"/>
              </a:spcAft>
              <a:buClr>
                <a:schemeClr val="lt1"/>
              </a:buClr>
              <a:buSzPts val="6000"/>
              <a:buNone/>
              <a:defRPr sz="8000">
                <a:solidFill>
                  <a:schemeClr val="lt1"/>
                </a:solidFill>
              </a:defRPr>
            </a:lvl3pPr>
            <a:lvl4pPr lvl="3" algn="ctr" rtl="0">
              <a:spcBef>
                <a:spcPts val="0"/>
              </a:spcBef>
              <a:spcAft>
                <a:spcPts val="0"/>
              </a:spcAft>
              <a:buClr>
                <a:schemeClr val="lt1"/>
              </a:buClr>
              <a:buSzPts val="6000"/>
              <a:buNone/>
              <a:defRPr sz="8000">
                <a:solidFill>
                  <a:schemeClr val="lt1"/>
                </a:solidFill>
              </a:defRPr>
            </a:lvl4pPr>
            <a:lvl5pPr lvl="4" algn="ctr" rtl="0">
              <a:spcBef>
                <a:spcPts val="0"/>
              </a:spcBef>
              <a:spcAft>
                <a:spcPts val="0"/>
              </a:spcAft>
              <a:buClr>
                <a:schemeClr val="lt1"/>
              </a:buClr>
              <a:buSzPts val="6000"/>
              <a:buNone/>
              <a:defRPr sz="8000">
                <a:solidFill>
                  <a:schemeClr val="lt1"/>
                </a:solidFill>
              </a:defRPr>
            </a:lvl5pPr>
            <a:lvl6pPr lvl="5" algn="ctr" rtl="0">
              <a:spcBef>
                <a:spcPts val="0"/>
              </a:spcBef>
              <a:spcAft>
                <a:spcPts val="0"/>
              </a:spcAft>
              <a:buClr>
                <a:schemeClr val="lt1"/>
              </a:buClr>
              <a:buSzPts val="6000"/>
              <a:buNone/>
              <a:defRPr sz="8000">
                <a:solidFill>
                  <a:schemeClr val="lt1"/>
                </a:solidFill>
              </a:defRPr>
            </a:lvl6pPr>
            <a:lvl7pPr lvl="6" algn="ctr" rtl="0">
              <a:spcBef>
                <a:spcPts val="0"/>
              </a:spcBef>
              <a:spcAft>
                <a:spcPts val="0"/>
              </a:spcAft>
              <a:buClr>
                <a:schemeClr val="lt1"/>
              </a:buClr>
              <a:buSzPts val="6000"/>
              <a:buNone/>
              <a:defRPr sz="8000">
                <a:solidFill>
                  <a:schemeClr val="lt1"/>
                </a:solidFill>
              </a:defRPr>
            </a:lvl7pPr>
            <a:lvl8pPr lvl="7" algn="ctr" rtl="0">
              <a:spcBef>
                <a:spcPts val="0"/>
              </a:spcBef>
              <a:spcAft>
                <a:spcPts val="0"/>
              </a:spcAft>
              <a:buClr>
                <a:schemeClr val="lt1"/>
              </a:buClr>
              <a:buSzPts val="6000"/>
              <a:buNone/>
              <a:defRPr sz="8000">
                <a:solidFill>
                  <a:schemeClr val="lt1"/>
                </a:solidFill>
              </a:defRPr>
            </a:lvl8pPr>
            <a:lvl9pPr lvl="8" algn="ctr" rtl="0">
              <a:spcBef>
                <a:spcPts val="0"/>
              </a:spcBef>
              <a:spcAft>
                <a:spcPts val="0"/>
              </a:spcAft>
              <a:buClr>
                <a:schemeClr val="lt1"/>
              </a:buClr>
              <a:buSzPts val="6000"/>
              <a:buNone/>
              <a:defRPr sz="8000">
                <a:solidFill>
                  <a:schemeClr val="lt1"/>
                </a:solidFill>
              </a:defRPr>
            </a:lvl9pPr>
          </a:lstStyle>
          <a:p>
            <a:r>
              <a:t>xx%</a:t>
            </a:r>
          </a:p>
        </p:txBody>
      </p:sp>
      <p:sp>
        <p:nvSpPr>
          <p:cNvPr id="69" name="Google Shape;69;p15"/>
          <p:cNvSpPr txBox="1">
            <a:spLocks noGrp="1"/>
          </p:cNvSpPr>
          <p:nvPr>
            <p:ph type="subTitle" idx="3"/>
          </p:nvPr>
        </p:nvSpPr>
        <p:spPr>
          <a:xfrm>
            <a:off x="6581735" y="1676956"/>
            <a:ext cx="4656800" cy="7984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Clr>
                <a:schemeClr val="dk1"/>
              </a:buClr>
              <a:buSzPts val="1200"/>
              <a:buNone/>
              <a:defRPr sz="1867">
                <a:solidFill>
                  <a:schemeClr val="dk1"/>
                </a:solidFill>
              </a:defRPr>
            </a:lvl1pPr>
            <a:lvl2pPr lvl="1" algn="ctr" rtl="0">
              <a:lnSpc>
                <a:spcPct val="100000"/>
              </a:lnSpc>
              <a:spcBef>
                <a:spcPts val="0"/>
              </a:spcBef>
              <a:spcAft>
                <a:spcPts val="0"/>
              </a:spcAft>
              <a:buClr>
                <a:schemeClr val="dk1"/>
              </a:buClr>
              <a:buSzPts val="1200"/>
              <a:buNone/>
              <a:defRPr>
                <a:solidFill>
                  <a:schemeClr val="dk1"/>
                </a:solidFill>
              </a:defRPr>
            </a:lvl2pPr>
            <a:lvl3pPr lvl="2" algn="ctr" rtl="0">
              <a:lnSpc>
                <a:spcPct val="100000"/>
              </a:lnSpc>
              <a:spcBef>
                <a:spcPts val="0"/>
              </a:spcBef>
              <a:spcAft>
                <a:spcPts val="0"/>
              </a:spcAft>
              <a:buClr>
                <a:schemeClr val="dk1"/>
              </a:buClr>
              <a:buSzPts val="1200"/>
              <a:buNone/>
              <a:defRPr>
                <a:solidFill>
                  <a:schemeClr val="dk1"/>
                </a:solidFill>
              </a:defRPr>
            </a:lvl3pPr>
            <a:lvl4pPr lvl="3" algn="ctr" rtl="0">
              <a:lnSpc>
                <a:spcPct val="100000"/>
              </a:lnSpc>
              <a:spcBef>
                <a:spcPts val="0"/>
              </a:spcBef>
              <a:spcAft>
                <a:spcPts val="0"/>
              </a:spcAft>
              <a:buClr>
                <a:schemeClr val="dk1"/>
              </a:buClr>
              <a:buSzPts val="1200"/>
              <a:buNone/>
              <a:defRPr>
                <a:solidFill>
                  <a:schemeClr val="dk1"/>
                </a:solidFill>
              </a:defRPr>
            </a:lvl4pPr>
            <a:lvl5pPr lvl="4" algn="ctr" rtl="0">
              <a:lnSpc>
                <a:spcPct val="100000"/>
              </a:lnSpc>
              <a:spcBef>
                <a:spcPts val="0"/>
              </a:spcBef>
              <a:spcAft>
                <a:spcPts val="0"/>
              </a:spcAft>
              <a:buClr>
                <a:schemeClr val="dk1"/>
              </a:buClr>
              <a:buSzPts val="1200"/>
              <a:buNone/>
              <a:defRPr>
                <a:solidFill>
                  <a:schemeClr val="dk1"/>
                </a:solidFill>
              </a:defRPr>
            </a:lvl5pPr>
            <a:lvl6pPr lvl="5" algn="ctr" rtl="0">
              <a:lnSpc>
                <a:spcPct val="100000"/>
              </a:lnSpc>
              <a:spcBef>
                <a:spcPts val="0"/>
              </a:spcBef>
              <a:spcAft>
                <a:spcPts val="0"/>
              </a:spcAft>
              <a:buClr>
                <a:schemeClr val="dk1"/>
              </a:buClr>
              <a:buSzPts val="1200"/>
              <a:buNone/>
              <a:defRPr>
                <a:solidFill>
                  <a:schemeClr val="dk1"/>
                </a:solidFill>
              </a:defRPr>
            </a:lvl6pPr>
            <a:lvl7pPr lvl="6" algn="ctr" rtl="0">
              <a:lnSpc>
                <a:spcPct val="100000"/>
              </a:lnSpc>
              <a:spcBef>
                <a:spcPts val="0"/>
              </a:spcBef>
              <a:spcAft>
                <a:spcPts val="0"/>
              </a:spcAft>
              <a:buClr>
                <a:schemeClr val="dk1"/>
              </a:buClr>
              <a:buSzPts val="1200"/>
              <a:buNone/>
              <a:defRPr>
                <a:solidFill>
                  <a:schemeClr val="dk1"/>
                </a:solidFill>
              </a:defRPr>
            </a:lvl7pPr>
            <a:lvl8pPr lvl="7" algn="ctr" rtl="0">
              <a:lnSpc>
                <a:spcPct val="100000"/>
              </a:lnSpc>
              <a:spcBef>
                <a:spcPts val="0"/>
              </a:spcBef>
              <a:spcAft>
                <a:spcPts val="0"/>
              </a:spcAft>
              <a:buClr>
                <a:schemeClr val="dk1"/>
              </a:buClr>
              <a:buSzPts val="1200"/>
              <a:buNone/>
              <a:defRPr>
                <a:solidFill>
                  <a:schemeClr val="dk1"/>
                </a:solidFill>
              </a:defRPr>
            </a:lvl8pPr>
            <a:lvl9pPr lvl="8" algn="ctr" rtl="0">
              <a:lnSpc>
                <a:spcPct val="100000"/>
              </a:lnSpc>
              <a:spcBef>
                <a:spcPts val="0"/>
              </a:spcBef>
              <a:spcAft>
                <a:spcPts val="0"/>
              </a:spcAft>
              <a:buClr>
                <a:schemeClr val="dk1"/>
              </a:buClr>
              <a:buSzPts val="1200"/>
              <a:buNone/>
              <a:defRPr>
                <a:solidFill>
                  <a:schemeClr val="dk1"/>
                </a:solidFill>
              </a:defRPr>
            </a:lvl9pPr>
          </a:lstStyle>
          <a:p>
            <a:endParaRPr/>
          </a:p>
        </p:txBody>
      </p:sp>
      <p:sp>
        <p:nvSpPr>
          <p:cNvPr id="70" name="Google Shape;70;p15"/>
          <p:cNvSpPr txBox="1">
            <a:spLocks noGrp="1"/>
          </p:cNvSpPr>
          <p:nvPr>
            <p:ph type="title" idx="4" hasCustomPrompt="1"/>
          </p:nvPr>
        </p:nvSpPr>
        <p:spPr>
          <a:xfrm>
            <a:off x="6581735" y="4382644"/>
            <a:ext cx="4656800" cy="1025200"/>
          </a:xfrm>
          <a:prstGeom prst="rect">
            <a:avLst/>
          </a:prstGeom>
          <a:noFill/>
        </p:spPr>
        <p:txBody>
          <a:bodyPr spcFirstLastPara="1" wrap="square" lIns="91425" tIns="91425" rIns="91425" bIns="91425" anchor="b" anchorCtr="0">
            <a:noAutofit/>
          </a:bodyPr>
          <a:lstStyle>
            <a:lvl1pPr lvl="0" algn="r" rtl="0">
              <a:spcBef>
                <a:spcPts val="0"/>
              </a:spcBef>
              <a:spcAft>
                <a:spcPts val="0"/>
              </a:spcAft>
              <a:buClr>
                <a:schemeClr val="lt1"/>
              </a:buClr>
              <a:buSzPts val="6000"/>
              <a:buNone/>
              <a:defRPr sz="6000">
                <a:solidFill>
                  <a:schemeClr val="dk2"/>
                </a:solidFill>
              </a:defRPr>
            </a:lvl1pPr>
            <a:lvl2pPr lvl="1" algn="ctr" rtl="0">
              <a:spcBef>
                <a:spcPts val="0"/>
              </a:spcBef>
              <a:spcAft>
                <a:spcPts val="0"/>
              </a:spcAft>
              <a:buClr>
                <a:schemeClr val="lt1"/>
              </a:buClr>
              <a:buSzPts val="6000"/>
              <a:buNone/>
              <a:defRPr sz="8000">
                <a:solidFill>
                  <a:schemeClr val="lt1"/>
                </a:solidFill>
              </a:defRPr>
            </a:lvl2pPr>
            <a:lvl3pPr lvl="2" algn="ctr" rtl="0">
              <a:spcBef>
                <a:spcPts val="0"/>
              </a:spcBef>
              <a:spcAft>
                <a:spcPts val="0"/>
              </a:spcAft>
              <a:buClr>
                <a:schemeClr val="lt1"/>
              </a:buClr>
              <a:buSzPts val="6000"/>
              <a:buNone/>
              <a:defRPr sz="8000">
                <a:solidFill>
                  <a:schemeClr val="lt1"/>
                </a:solidFill>
              </a:defRPr>
            </a:lvl3pPr>
            <a:lvl4pPr lvl="3" algn="ctr" rtl="0">
              <a:spcBef>
                <a:spcPts val="0"/>
              </a:spcBef>
              <a:spcAft>
                <a:spcPts val="0"/>
              </a:spcAft>
              <a:buClr>
                <a:schemeClr val="lt1"/>
              </a:buClr>
              <a:buSzPts val="6000"/>
              <a:buNone/>
              <a:defRPr sz="8000">
                <a:solidFill>
                  <a:schemeClr val="lt1"/>
                </a:solidFill>
              </a:defRPr>
            </a:lvl4pPr>
            <a:lvl5pPr lvl="4" algn="ctr" rtl="0">
              <a:spcBef>
                <a:spcPts val="0"/>
              </a:spcBef>
              <a:spcAft>
                <a:spcPts val="0"/>
              </a:spcAft>
              <a:buClr>
                <a:schemeClr val="lt1"/>
              </a:buClr>
              <a:buSzPts val="6000"/>
              <a:buNone/>
              <a:defRPr sz="8000">
                <a:solidFill>
                  <a:schemeClr val="lt1"/>
                </a:solidFill>
              </a:defRPr>
            </a:lvl5pPr>
            <a:lvl6pPr lvl="5" algn="ctr" rtl="0">
              <a:spcBef>
                <a:spcPts val="0"/>
              </a:spcBef>
              <a:spcAft>
                <a:spcPts val="0"/>
              </a:spcAft>
              <a:buClr>
                <a:schemeClr val="lt1"/>
              </a:buClr>
              <a:buSzPts val="6000"/>
              <a:buNone/>
              <a:defRPr sz="8000">
                <a:solidFill>
                  <a:schemeClr val="lt1"/>
                </a:solidFill>
              </a:defRPr>
            </a:lvl6pPr>
            <a:lvl7pPr lvl="6" algn="ctr" rtl="0">
              <a:spcBef>
                <a:spcPts val="0"/>
              </a:spcBef>
              <a:spcAft>
                <a:spcPts val="0"/>
              </a:spcAft>
              <a:buClr>
                <a:schemeClr val="lt1"/>
              </a:buClr>
              <a:buSzPts val="6000"/>
              <a:buNone/>
              <a:defRPr sz="8000">
                <a:solidFill>
                  <a:schemeClr val="lt1"/>
                </a:solidFill>
              </a:defRPr>
            </a:lvl7pPr>
            <a:lvl8pPr lvl="7" algn="ctr" rtl="0">
              <a:spcBef>
                <a:spcPts val="0"/>
              </a:spcBef>
              <a:spcAft>
                <a:spcPts val="0"/>
              </a:spcAft>
              <a:buClr>
                <a:schemeClr val="lt1"/>
              </a:buClr>
              <a:buSzPts val="6000"/>
              <a:buNone/>
              <a:defRPr sz="8000">
                <a:solidFill>
                  <a:schemeClr val="lt1"/>
                </a:solidFill>
              </a:defRPr>
            </a:lvl8pPr>
            <a:lvl9pPr lvl="8" algn="ctr" rtl="0">
              <a:spcBef>
                <a:spcPts val="0"/>
              </a:spcBef>
              <a:spcAft>
                <a:spcPts val="0"/>
              </a:spcAft>
              <a:buClr>
                <a:schemeClr val="lt1"/>
              </a:buClr>
              <a:buSzPts val="6000"/>
              <a:buNone/>
              <a:defRPr sz="8000">
                <a:solidFill>
                  <a:schemeClr val="lt1"/>
                </a:solidFill>
              </a:defRPr>
            </a:lvl9pPr>
          </a:lstStyle>
          <a:p>
            <a:r>
              <a:t>xx%</a:t>
            </a:r>
          </a:p>
        </p:txBody>
      </p:sp>
      <p:sp>
        <p:nvSpPr>
          <p:cNvPr id="71" name="Google Shape;71;p15"/>
          <p:cNvSpPr txBox="1">
            <a:spLocks noGrp="1"/>
          </p:cNvSpPr>
          <p:nvPr>
            <p:ph type="subTitle" idx="5"/>
          </p:nvPr>
        </p:nvSpPr>
        <p:spPr>
          <a:xfrm>
            <a:off x="6581733" y="5164797"/>
            <a:ext cx="4656800" cy="7984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Clr>
                <a:schemeClr val="dk1"/>
              </a:buClr>
              <a:buSzPts val="1200"/>
              <a:buNone/>
              <a:defRPr sz="1867">
                <a:solidFill>
                  <a:schemeClr val="dk1"/>
                </a:solidFill>
              </a:defRPr>
            </a:lvl1pPr>
            <a:lvl2pPr lvl="1" algn="ctr" rtl="0">
              <a:lnSpc>
                <a:spcPct val="100000"/>
              </a:lnSpc>
              <a:spcBef>
                <a:spcPts val="0"/>
              </a:spcBef>
              <a:spcAft>
                <a:spcPts val="0"/>
              </a:spcAft>
              <a:buClr>
                <a:schemeClr val="dk1"/>
              </a:buClr>
              <a:buSzPts val="1200"/>
              <a:buNone/>
              <a:defRPr>
                <a:solidFill>
                  <a:schemeClr val="dk1"/>
                </a:solidFill>
              </a:defRPr>
            </a:lvl2pPr>
            <a:lvl3pPr lvl="2" algn="ctr" rtl="0">
              <a:lnSpc>
                <a:spcPct val="100000"/>
              </a:lnSpc>
              <a:spcBef>
                <a:spcPts val="0"/>
              </a:spcBef>
              <a:spcAft>
                <a:spcPts val="0"/>
              </a:spcAft>
              <a:buClr>
                <a:schemeClr val="dk1"/>
              </a:buClr>
              <a:buSzPts val="1200"/>
              <a:buNone/>
              <a:defRPr>
                <a:solidFill>
                  <a:schemeClr val="dk1"/>
                </a:solidFill>
              </a:defRPr>
            </a:lvl3pPr>
            <a:lvl4pPr lvl="3" algn="ctr" rtl="0">
              <a:lnSpc>
                <a:spcPct val="100000"/>
              </a:lnSpc>
              <a:spcBef>
                <a:spcPts val="0"/>
              </a:spcBef>
              <a:spcAft>
                <a:spcPts val="0"/>
              </a:spcAft>
              <a:buClr>
                <a:schemeClr val="dk1"/>
              </a:buClr>
              <a:buSzPts val="1200"/>
              <a:buNone/>
              <a:defRPr>
                <a:solidFill>
                  <a:schemeClr val="dk1"/>
                </a:solidFill>
              </a:defRPr>
            </a:lvl4pPr>
            <a:lvl5pPr lvl="4" algn="ctr" rtl="0">
              <a:lnSpc>
                <a:spcPct val="100000"/>
              </a:lnSpc>
              <a:spcBef>
                <a:spcPts val="0"/>
              </a:spcBef>
              <a:spcAft>
                <a:spcPts val="0"/>
              </a:spcAft>
              <a:buClr>
                <a:schemeClr val="dk1"/>
              </a:buClr>
              <a:buSzPts val="1200"/>
              <a:buNone/>
              <a:defRPr>
                <a:solidFill>
                  <a:schemeClr val="dk1"/>
                </a:solidFill>
              </a:defRPr>
            </a:lvl5pPr>
            <a:lvl6pPr lvl="5" algn="ctr" rtl="0">
              <a:lnSpc>
                <a:spcPct val="100000"/>
              </a:lnSpc>
              <a:spcBef>
                <a:spcPts val="0"/>
              </a:spcBef>
              <a:spcAft>
                <a:spcPts val="0"/>
              </a:spcAft>
              <a:buClr>
                <a:schemeClr val="dk1"/>
              </a:buClr>
              <a:buSzPts val="1200"/>
              <a:buNone/>
              <a:defRPr>
                <a:solidFill>
                  <a:schemeClr val="dk1"/>
                </a:solidFill>
              </a:defRPr>
            </a:lvl6pPr>
            <a:lvl7pPr lvl="6" algn="ctr" rtl="0">
              <a:lnSpc>
                <a:spcPct val="100000"/>
              </a:lnSpc>
              <a:spcBef>
                <a:spcPts val="0"/>
              </a:spcBef>
              <a:spcAft>
                <a:spcPts val="0"/>
              </a:spcAft>
              <a:buClr>
                <a:schemeClr val="dk1"/>
              </a:buClr>
              <a:buSzPts val="1200"/>
              <a:buNone/>
              <a:defRPr>
                <a:solidFill>
                  <a:schemeClr val="dk1"/>
                </a:solidFill>
              </a:defRPr>
            </a:lvl7pPr>
            <a:lvl8pPr lvl="7" algn="ctr" rtl="0">
              <a:lnSpc>
                <a:spcPct val="100000"/>
              </a:lnSpc>
              <a:spcBef>
                <a:spcPts val="0"/>
              </a:spcBef>
              <a:spcAft>
                <a:spcPts val="0"/>
              </a:spcAft>
              <a:buClr>
                <a:schemeClr val="dk1"/>
              </a:buClr>
              <a:buSzPts val="1200"/>
              <a:buNone/>
              <a:defRPr>
                <a:solidFill>
                  <a:schemeClr val="dk1"/>
                </a:solidFill>
              </a:defRPr>
            </a:lvl8pPr>
            <a:lvl9pPr lvl="8" algn="ctr" rtl="0">
              <a:lnSpc>
                <a:spcPct val="100000"/>
              </a:lnSpc>
              <a:spcBef>
                <a:spcPts val="0"/>
              </a:spcBef>
              <a:spcAft>
                <a:spcPts val="0"/>
              </a:spcAft>
              <a:buClr>
                <a:schemeClr val="dk1"/>
              </a:buClr>
              <a:buSzPts val="1200"/>
              <a:buNone/>
              <a:defRPr>
                <a:solidFill>
                  <a:schemeClr val="dk1"/>
                </a:solidFill>
              </a:defRPr>
            </a:lvl9pPr>
          </a:lstStyle>
          <a:p>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and three columns">
  <p:cSld name="CUSTOM_8">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960000" y="593367"/>
            <a:ext cx="102720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74" name="Google Shape;74;p16"/>
          <p:cNvSpPr txBox="1">
            <a:spLocks noGrp="1"/>
          </p:cNvSpPr>
          <p:nvPr>
            <p:ph type="subTitle" idx="1"/>
          </p:nvPr>
        </p:nvSpPr>
        <p:spPr>
          <a:xfrm>
            <a:off x="2657424" y="2144803"/>
            <a:ext cx="8264400" cy="6216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Clr>
                <a:srgbClr val="FF0000"/>
              </a:buClr>
              <a:buSzPts val="2400"/>
              <a:buFont typeface="Raleway"/>
              <a:buNone/>
              <a:defRPr sz="2400" b="1">
                <a:latin typeface="Raleway"/>
                <a:ea typeface="Raleway"/>
                <a:cs typeface="Raleway"/>
                <a:sym typeface="Raleway"/>
              </a:defRPr>
            </a:lvl1pPr>
            <a:lvl2pPr lvl="1" rtl="0">
              <a:lnSpc>
                <a:spcPct val="100000"/>
              </a:lnSpc>
              <a:spcBef>
                <a:spcPts val="0"/>
              </a:spcBef>
              <a:spcAft>
                <a:spcPts val="0"/>
              </a:spcAft>
              <a:buClr>
                <a:srgbClr val="FF0000"/>
              </a:buClr>
              <a:buSzPts val="2400"/>
              <a:buFont typeface="Raleway"/>
              <a:buNone/>
              <a:defRPr sz="3200">
                <a:solidFill>
                  <a:srgbClr val="FF0000"/>
                </a:solidFill>
                <a:latin typeface="Raleway"/>
                <a:ea typeface="Raleway"/>
                <a:cs typeface="Raleway"/>
                <a:sym typeface="Raleway"/>
              </a:defRPr>
            </a:lvl2pPr>
            <a:lvl3pPr lvl="2" rtl="0">
              <a:lnSpc>
                <a:spcPct val="100000"/>
              </a:lnSpc>
              <a:spcBef>
                <a:spcPts val="0"/>
              </a:spcBef>
              <a:spcAft>
                <a:spcPts val="0"/>
              </a:spcAft>
              <a:buClr>
                <a:srgbClr val="FF0000"/>
              </a:buClr>
              <a:buSzPts val="2400"/>
              <a:buFont typeface="Raleway"/>
              <a:buNone/>
              <a:defRPr sz="3200">
                <a:solidFill>
                  <a:srgbClr val="FF0000"/>
                </a:solidFill>
                <a:latin typeface="Raleway"/>
                <a:ea typeface="Raleway"/>
                <a:cs typeface="Raleway"/>
                <a:sym typeface="Raleway"/>
              </a:defRPr>
            </a:lvl3pPr>
            <a:lvl4pPr lvl="3" rtl="0">
              <a:lnSpc>
                <a:spcPct val="100000"/>
              </a:lnSpc>
              <a:spcBef>
                <a:spcPts val="0"/>
              </a:spcBef>
              <a:spcAft>
                <a:spcPts val="0"/>
              </a:spcAft>
              <a:buClr>
                <a:srgbClr val="FF0000"/>
              </a:buClr>
              <a:buSzPts val="2400"/>
              <a:buFont typeface="Raleway"/>
              <a:buNone/>
              <a:defRPr sz="3200">
                <a:solidFill>
                  <a:srgbClr val="FF0000"/>
                </a:solidFill>
                <a:latin typeface="Raleway"/>
                <a:ea typeface="Raleway"/>
                <a:cs typeface="Raleway"/>
                <a:sym typeface="Raleway"/>
              </a:defRPr>
            </a:lvl4pPr>
            <a:lvl5pPr lvl="4" rtl="0">
              <a:lnSpc>
                <a:spcPct val="100000"/>
              </a:lnSpc>
              <a:spcBef>
                <a:spcPts val="0"/>
              </a:spcBef>
              <a:spcAft>
                <a:spcPts val="0"/>
              </a:spcAft>
              <a:buClr>
                <a:srgbClr val="FF0000"/>
              </a:buClr>
              <a:buSzPts val="2400"/>
              <a:buFont typeface="Raleway"/>
              <a:buNone/>
              <a:defRPr sz="3200">
                <a:solidFill>
                  <a:srgbClr val="FF0000"/>
                </a:solidFill>
                <a:latin typeface="Raleway"/>
                <a:ea typeface="Raleway"/>
                <a:cs typeface="Raleway"/>
                <a:sym typeface="Raleway"/>
              </a:defRPr>
            </a:lvl5pPr>
            <a:lvl6pPr lvl="5" rtl="0">
              <a:lnSpc>
                <a:spcPct val="100000"/>
              </a:lnSpc>
              <a:spcBef>
                <a:spcPts val="0"/>
              </a:spcBef>
              <a:spcAft>
                <a:spcPts val="0"/>
              </a:spcAft>
              <a:buClr>
                <a:srgbClr val="FF0000"/>
              </a:buClr>
              <a:buSzPts val="2400"/>
              <a:buFont typeface="Raleway"/>
              <a:buNone/>
              <a:defRPr sz="3200">
                <a:solidFill>
                  <a:srgbClr val="FF0000"/>
                </a:solidFill>
                <a:latin typeface="Raleway"/>
                <a:ea typeface="Raleway"/>
                <a:cs typeface="Raleway"/>
                <a:sym typeface="Raleway"/>
              </a:defRPr>
            </a:lvl6pPr>
            <a:lvl7pPr lvl="6" rtl="0">
              <a:lnSpc>
                <a:spcPct val="100000"/>
              </a:lnSpc>
              <a:spcBef>
                <a:spcPts val="0"/>
              </a:spcBef>
              <a:spcAft>
                <a:spcPts val="0"/>
              </a:spcAft>
              <a:buClr>
                <a:srgbClr val="FF0000"/>
              </a:buClr>
              <a:buSzPts val="2400"/>
              <a:buFont typeface="Raleway"/>
              <a:buNone/>
              <a:defRPr sz="3200">
                <a:solidFill>
                  <a:srgbClr val="FF0000"/>
                </a:solidFill>
                <a:latin typeface="Raleway"/>
                <a:ea typeface="Raleway"/>
                <a:cs typeface="Raleway"/>
                <a:sym typeface="Raleway"/>
              </a:defRPr>
            </a:lvl7pPr>
            <a:lvl8pPr lvl="7" rtl="0">
              <a:lnSpc>
                <a:spcPct val="100000"/>
              </a:lnSpc>
              <a:spcBef>
                <a:spcPts val="0"/>
              </a:spcBef>
              <a:spcAft>
                <a:spcPts val="0"/>
              </a:spcAft>
              <a:buClr>
                <a:srgbClr val="FF0000"/>
              </a:buClr>
              <a:buSzPts val="2400"/>
              <a:buFont typeface="Raleway"/>
              <a:buNone/>
              <a:defRPr sz="3200">
                <a:solidFill>
                  <a:srgbClr val="FF0000"/>
                </a:solidFill>
                <a:latin typeface="Raleway"/>
                <a:ea typeface="Raleway"/>
                <a:cs typeface="Raleway"/>
                <a:sym typeface="Raleway"/>
              </a:defRPr>
            </a:lvl8pPr>
            <a:lvl9pPr lvl="8" rtl="0">
              <a:lnSpc>
                <a:spcPct val="100000"/>
              </a:lnSpc>
              <a:spcBef>
                <a:spcPts val="0"/>
              </a:spcBef>
              <a:spcAft>
                <a:spcPts val="0"/>
              </a:spcAft>
              <a:buClr>
                <a:srgbClr val="FF0000"/>
              </a:buClr>
              <a:buSzPts val="2400"/>
              <a:buFont typeface="Raleway"/>
              <a:buNone/>
              <a:defRPr sz="3200">
                <a:solidFill>
                  <a:srgbClr val="FF0000"/>
                </a:solidFill>
                <a:latin typeface="Raleway"/>
                <a:ea typeface="Raleway"/>
                <a:cs typeface="Raleway"/>
                <a:sym typeface="Raleway"/>
              </a:defRPr>
            </a:lvl9pPr>
          </a:lstStyle>
          <a:p>
            <a:endParaRPr/>
          </a:p>
        </p:txBody>
      </p:sp>
      <p:sp>
        <p:nvSpPr>
          <p:cNvPr id="75" name="Google Shape;75;p16"/>
          <p:cNvSpPr txBox="1">
            <a:spLocks noGrp="1"/>
          </p:cNvSpPr>
          <p:nvPr>
            <p:ph type="subTitle" idx="2"/>
          </p:nvPr>
        </p:nvSpPr>
        <p:spPr>
          <a:xfrm>
            <a:off x="2657424" y="3669468"/>
            <a:ext cx="8264400" cy="6216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Clr>
                <a:srgbClr val="FF0000"/>
              </a:buClr>
              <a:buSzPts val="2400"/>
              <a:buFont typeface="Raleway"/>
              <a:buNone/>
              <a:defRPr sz="2400" b="1">
                <a:latin typeface="Raleway"/>
                <a:ea typeface="Raleway"/>
                <a:cs typeface="Raleway"/>
                <a:sym typeface="Raleway"/>
              </a:defRPr>
            </a:lvl1pPr>
            <a:lvl2pPr lvl="1" rtl="0">
              <a:lnSpc>
                <a:spcPct val="100000"/>
              </a:lnSpc>
              <a:spcBef>
                <a:spcPts val="0"/>
              </a:spcBef>
              <a:spcAft>
                <a:spcPts val="0"/>
              </a:spcAft>
              <a:buClr>
                <a:srgbClr val="FF0000"/>
              </a:buClr>
              <a:buSzPts val="2400"/>
              <a:buFont typeface="Raleway"/>
              <a:buNone/>
              <a:defRPr sz="3200">
                <a:solidFill>
                  <a:srgbClr val="FF0000"/>
                </a:solidFill>
                <a:latin typeface="Raleway"/>
                <a:ea typeface="Raleway"/>
                <a:cs typeface="Raleway"/>
                <a:sym typeface="Raleway"/>
              </a:defRPr>
            </a:lvl2pPr>
            <a:lvl3pPr lvl="2" rtl="0">
              <a:lnSpc>
                <a:spcPct val="100000"/>
              </a:lnSpc>
              <a:spcBef>
                <a:spcPts val="0"/>
              </a:spcBef>
              <a:spcAft>
                <a:spcPts val="0"/>
              </a:spcAft>
              <a:buClr>
                <a:srgbClr val="FF0000"/>
              </a:buClr>
              <a:buSzPts val="2400"/>
              <a:buFont typeface="Raleway"/>
              <a:buNone/>
              <a:defRPr sz="3200">
                <a:solidFill>
                  <a:srgbClr val="FF0000"/>
                </a:solidFill>
                <a:latin typeface="Raleway"/>
                <a:ea typeface="Raleway"/>
                <a:cs typeface="Raleway"/>
                <a:sym typeface="Raleway"/>
              </a:defRPr>
            </a:lvl3pPr>
            <a:lvl4pPr lvl="3" rtl="0">
              <a:lnSpc>
                <a:spcPct val="100000"/>
              </a:lnSpc>
              <a:spcBef>
                <a:spcPts val="0"/>
              </a:spcBef>
              <a:spcAft>
                <a:spcPts val="0"/>
              </a:spcAft>
              <a:buClr>
                <a:srgbClr val="FF0000"/>
              </a:buClr>
              <a:buSzPts val="2400"/>
              <a:buFont typeface="Raleway"/>
              <a:buNone/>
              <a:defRPr sz="3200">
                <a:solidFill>
                  <a:srgbClr val="FF0000"/>
                </a:solidFill>
                <a:latin typeface="Raleway"/>
                <a:ea typeface="Raleway"/>
                <a:cs typeface="Raleway"/>
                <a:sym typeface="Raleway"/>
              </a:defRPr>
            </a:lvl4pPr>
            <a:lvl5pPr lvl="4" rtl="0">
              <a:lnSpc>
                <a:spcPct val="100000"/>
              </a:lnSpc>
              <a:spcBef>
                <a:spcPts val="0"/>
              </a:spcBef>
              <a:spcAft>
                <a:spcPts val="0"/>
              </a:spcAft>
              <a:buClr>
                <a:srgbClr val="FF0000"/>
              </a:buClr>
              <a:buSzPts val="2400"/>
              <a:buFont typeface="Raleway"/>
              <a:buNone/>
              <a:defRPr sz="3200">
                <a:solidFill>
                  <a:srgbClr val="FF0000"/>
                </a:solidFill>
                <a:latin typeface="Raleway"/>
                <a:ea typeface="Raleway"/>
                <a:cs typeface="Raleway"/>
                <a:sym typeface="Raleway"/>
              </a:defRPr>
            </a:lvl5pPr>
            <a:lvl6pPr lvl="5" rtl="0">
              <a:lnSpc>
                <a:spcPct val="100000"/>
              </a:lnSpc>
              <a:spcBef>
                <a:spcPts val="0"/>
              </a:spcBef>
              <a:spcAft>
                <a:spcPts val="0"/>
              </a:spcAft>
              <a:buClr>
                <a:srgbClr val="FF0000"/>
              </a:buClr>
              <a:buSzPts val="2400"/>
              <a:buFont typeface="Raleway"/>
              <a:buNone/>
              <a:defRPr sz="3200">
                <a:solidFill>
                  <a:srgbClr val="FF0000"/>
                </a:solidFill>
                <a:latin typeface="Raleway"/>
                <a:ea typeface="Raleway"/>
                <a:cs typeface="Raleway"/>
                <a:sym typeface="Raleway"/>
              </a:defRPr>
            </a:lvl6pPr>
            <a:lvl7pPr lvl="6" rtl="0">
              <a:lnSpc>
                <a:spcPct val="100000"/>
              </a:lnSpc>
              <a:spcBef>
                <a:spcPts val="0"/>
              </a:spcBef>
              <a:spcAft>
                <a:spcPts val="0"/>
              </a:spcAft>
              <a:buClr>
                <a:srgbClr val="FF0000"/>
              </a:buClr>
              <a:buSzPts val="2400"/>
              <a:buFont typeface="Raleway"/>
              <a:buNone/>
              <a:defRPr sz="3200">
                <a:solidFill>
                  <a:srgbClr val="FF0000"/>
                </a:solidFill>
                <a:latin typeface="Raleway"/>
                <a:ea typeface="Raleway"/>
                <a:cs typeface="Raleway"/>
                <a:sym typeface="Raleway"/>
              </a:defRPr>
            </a:lvl7pPr>
            <a:lvl8pPr lvl="7" rtl="0">
              <a:lnSpc>
                <a:spcPct val="100000"/>
              </a:lnSpc>
              <a:spcBef>
                <a:spcPts val="0"/>
              </a:spcBef>
              <a:spcAft>
                <a:spcPts val="0"/>
              </a:spcAft>
              <a:buClr>
                <a:srgbClr val="FF0000"/>
              </a:buClr>
              <a:buSzPts val="2400"/>
              <a:buFont typeface="Raleway"/>
              <a:buNone/>
              <a:defRPr sz="3200">
                <a:solidFill>
                  <a:srgbClr val="FF0000"/>
                </a:solidFill>
                <a:latin typeface="Raleway"/>
                <a:ea typeface="Raleway"/>
                <a:cs typeface="Raleway"/>
                <a:sym typeface="Raleway"/>
              </a:defRPr>
            </a:lvl8pPr>
            <a:lvl9pPr lvl="8" rtl="0">
              <a:lnSpc>
                <a:spcPct val="100000"/>
              </a:lnSpc>
              <a:spcBef>
                <a:spcPts val="0"/>
              </a:spcBef>
              <a:spcAft>
                <a:spcPts val="0"/>
              </a:spcAft>
              <a:buClr>
                <a:srgbClr val="FF0000"/>
              </a:buClr>
              <a:buSzPts val="2400"/>
              <a:buFont typeface="Raleway"/>
              <a:buNone/>
              <a:defRPr sz="3200">
                <a:solidFill>
                  <a:srgbClr val="FF0000"/>
                </a:solidFill>
                <a:latin typeface="Raleway"/>
                <a:ea typeface="Raleway"/>
                <a:cs typeface="Raleway"/>
                <a:sym typeface="Raleway"/>
              </a:defRPr>
            </a:lvl9pPr>
          </a:lstStyle>
          <a:p>
            <a:endParaRPr/>
          </a:p>
        </p:txBody>
      </p:sp>
      <p:sp>
        <p:nvSpPr>
          <p:cNvPr id="76" name="Google Shape;76;p16"/>
          <p:cNvSpPr txBox="1">
            <a:spLocks noGrp="1"/>
          </p:cNvSpPr>
          <p:nvPr>
            <p:ph type="subTitle" idx="3"/>
          </p:nvPr>
        </p:nvSpPr>
        <p:spPr>
          <a:xfrm>
            <a:off x="2657424" y="5194133"/>
            <a:ext cx="8264400" cy="6216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Clr>
                <a:srgbClr val="FF0000"/>
              </a:buClr>
              <a:buSzPts val="2400"/>
              <a:buFont typeface="Raleway"/>
              <a:buNone/>
              <a:defRPr sz="2400" b="1">
                <a:latin typeface="Raleway"/>
                <a:ea typeface="Raleway"/>
                <a:cs typeface="Raleway"/>
                <a:sym typeface="Raleway"/>
              </a:defRPr>
            </a:lvl1pPr>
            <a:lvl2pPr lvl="1" rtl="0">
              <a:lnSpc>
                <a:spcPct val="100000"/>
              </a:lnSpc>
              <a:spcBef>
                <a:spcPts val="0"/>
              </a:spcBef>
              <a:spcAft>
                <a:spcPts val="0"/>
              </a:spcAft>
              <a:buClr>
                <a:srgbClr val="FF0000"/>
              </a:buClr>
              <a:buSzPts val="2400"/>
              <a:buFont typeface="Raleway"/>
              <a:buNone/>
              <a:defRPr sz="3200">
                <a:solidFill>
                  <a:srgbClr val="FF0000"/>
                </a:solidFill>
                <a:latin typeface="Raleway"/>
                <a:ea typeface="Raleway"/>
                <a:cs typeface="Raleway"/>
                <a:sym typeface="Raleway"/>
              </a:defRPr>
            </a:lvl2pPr>
            <a:lvl3pPr lvl="2" rtl="0">
              <a:lnSpc>
                <a:spcPct val="100000"/>
              </a:lnSpc>
              <a:spcBef>
                <a:spcPts val="0"/>
              </a:spcBef>
              <a:spcAft>
                <a:spcPts val="0"/>
              </a:spcAft>
              <a:buClr>
                <a:srgbClr val="FF0000"/>
              </a:buClr>
              <a:buSzPts val="2400"/>
              <a:buFont typeface="Raleway"/>
              <a:buNone/>
              <a:defRPr sz="3200">
                <a:solidFill>
                  <a:srgbClr val="FF0000"/>
                </a:solidFill>
                <a:latin typeface="Raleway"/>
                <a:ea typeface="Raleway"/>
                <a:cs typeface="Raleway"/>
                <a:sym typeface="Raleway"/>
              </a:defRPr>
            </a:lvl3pPr>
            <a:lvl4pPr lvl="3" rtl="0">
              <a:lnSpc>
                <a:spcPct val="100000"/>
              </a:lnSpc>
              <a:spcBef>
                <a:spcPts val="0"/>
              </a:spcBef>
              <a:spcAft>
                <a:spcPts val="0"/>
              </a:spcAft>
              <a:buClr>
                <a:srgbClr val="FF0000"/>
              </a:buClr>
              <a:buSzPts val="2400"/>
              <a:buFont typeface="Raleway"/>
              <a:buNone/>
              <a:defRPr sz="3200">
                <a:solidFill>
                  <a:srgbClr val="FF0000"/>
                </a:solidFill>
                <a:latin typeface="Raleway"/>
                <a:ea typeface="Raleway"/>
                <a:cs typeface="Raleway"/>
                <a:sym typeface="Raleway"/>
              </a:defRPr>
            </a:lvl4pPr>
            <a:lvl5pPr lvl="4" rtl="0">
              <a:lnSpc>
                <a:spcPct val="100000"/>
              </a:lnSpc>
              <a:spcBef>
                <a:spcPts val="0"/>
              </a:spcBef>
              <a:spcAft>
                <a:spcPts val="0"/>
              </a:spcAft>
              <a:buClr>
                <a:srgbClr val="FF0000"/>
              </a:buClr>
              <a:buSzPts val="2400"/>
              <a:buFont typeface="Raleway"/>
              <a:buNone/>
              <a:defRPr sz="3200">
                <a:solidFill>
                  <a:srgbClr val="FF0000"/>
                </a:solidFill>
                <a:latin typeface="Raleway"/>
                <a:ea typeface="Raleway"/>
                <a:cs typeface="Raleway"/>
                <a:sym typeface="Raleway"/>
              </a:defRPr>
            </a:lvl5pPr>
            <a:lvl6pPr lvl="5" rtl="0">
              <a:lnSpc>
                <a:spcPct val="100000"/>
              </a:lnSpc>
              <a:spcBef>
                <a:spcPts val="0"/>
              </a:spcBef>
              <a:spcAft>
                <a:spcPts val="0"/>
              </a:spcAft>
              <a:buClr>
                <a:srgbClr val="FF0000"/>
              </a:buClr>
              <a:buSzPts val="2400"/>
              <a:buFont typeface="Raleway"/>
              <a:buNone/>
              <a:defRPr sz="3200">
                <a:solidFill>
                  <a:srgbClr val="FF0000"/>
                </a:solidFill>
                <a:latin typeface="Raleway"/>
                <a:ea typeface="Raleway"/>
                <a:cs typeface="Raleway"/>
                <a:sym typeface="Raleway"/>
              </a:defRPr>
            </a:lvl6pPr>
            <a:lvl7pPr lvl="6" rtl="0">
              <a:lnSpc>
                <a:spcPct val="100000"/>
              </a:lnSpc>
              <a:spcBef>
                <a:spcPts val="0"/>
              </a:spcBef>
              <a:spcAft>
                <a:spcPts val="0"/>
              </a:spcAft>
              <a:buClr>
                <a:srgbClr val="FF0000"/>
              </a:buClr>
              <a:buSzPts val="2400"/>
              <a:buFont typeface="Raleway"/>
              <a:buNone/>
              <a:defRPr sz="3200">
                <a:solidFill>
                  <a:srgbClr val="FF0000"/>
                </a:solidFill>
                <a:latin typeface="Raleway"/>
                <a:ea typeface="Raleway"/>
                <a:cs typeface="Raleway"/>
                <a:sym typeface="Raleway"/>
              </a:defRPr>
            </a:lvl7pPr>
            <a:lvl8pPr lvl="7" rtl="0">
              <a:lnSpc>
                <a:spcPct val="100000"/>
              </a:lnSpc>
              <a:spcBef>
                <a:spcPts val="0"/>
              </a:spcBef>
              <a:spcAft>
                <a:spcPts val="0"/>
              </a:spcAft>
              <a:buClr>
                <a:srgbClr val="FF0000"/>
              </a:buClr>
              <a:buSzPts val="2400"/>
              <a:buFont typeface="Raleway"/>
              <a:buNone/>
              <a:defRPr sz="3200">
                <a:solidFill>
                  <a:srgbClr val="FF0000"/>
                </a:solidFill>
                <a:latin typeface="Raleway"/>
                <a:ea typeface="Raleway"/>
                <a:cs typeface="Raleway"/>
                <a:sym typeface="Raleway"/>
              </a:defRPr>
            </a:lvl8pPr>
            <a:lvl9pPr lvl="8" rtl="0">
              <a:lnSpc>
                <a:spcPct val="100000"/>
              </a:lnSpc>
              <a:spcBef>
                <a:spcPts val="0"/>
              </a:spcBef>
              <a:spcAft>
                <a:spcPts val="0"/>
              </a:spcAft>
              <a:buClr>
                <a:srgbClr val="FF0000"/>
              </a:buClr>
              <a:buSzPts val="2400"/>
              <a:buFont typeface="Raleway"/>
              <a:buNone/>
              <a:defRPr sz="3200">
                <a:solidFill>
                  <a:srgbClr val="FF0000"/>
                </a:solidFill>
                <a:latin typeface="Raleway"/>
                <a:ea typeface="Raleway"/>
                <a:cs typeface="Raleway"/>
                <a:sym typeface="Raleway"/>
              </a:defRPr>
            </a:lvl9pPr>
          </a:lstStyle>
          <a:p>
            <a:endParaRPr/>
          </a:p>
        </p:txBody>
      </p:sp>
      <p:sp>
        <p:nvSpPr>
          <p:cNvPr id="77" name="Google Shape;77;p16"/>
          <p:cNvSpPr txBox="1">
            <a:spLocks noGrp="1"/>
          </p:cNvSpPr>
          <p:nvPr>
            <p:ph type="subTitle" idx="4"/>
          </p:nvPr>
        </p:nvSpPr>
        <p:spPr>
          <a:xfrm>
            <a:off x="2647500" y="1614967"/>
            <a:ext cx="8264400" cy="6116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78" name="Google Shape;78;p16"/>
          <p:cNvSpPr txBox="1">
            <a:spLocks noGrp="1"/>
          </p:cNvSpPr>
          <p:nvPr>
            <p:ph type="subTitle" idx="5"/>
          </p:nvPr>
        </p:nvSpPr>
        <p:spPr>
          <a:xfrm>
            <a:off x="2647500" y="3139639"/>
            <a:ext cx="8264400" cy="6116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79" name="Google Shape;79;p16"/>
          <p:cNvSpPr txBox="1">
            <a:spLocks noGrp="1"/>
          </p:cNvSpPr>
          <p:nvPr>
            <p:ph type="subTitle" idx="6"/>
          </p:nvPr>
        </p:nvSpPr>
        <p:spPr>
          <a:xfrm>
            <a:off x="2647500" y="4664309"/>
            <a:ext cx="8264400" cy="6116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80" name="Google Shape;80;p16"/>
          <p:cNvSpPr/>
          <p:nvPr/>
        </p:nvSpPr>
        <p:spPr>
          <a:xfrm>
            <a:off x="-6733" y="6271500"/>
            <a:ext cx="12192000" cy="6496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1867">
              <a:latin typeface="Barlow"/>
              <a:ea typeface="Barlow"/>
              <a:cs typeface="Barlow"/>
              <a:sym typeface="Barlow"/>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and three columns 1">
  <p:cSld name="CUSTOM_6">
    <p:spTree>
      <p:nvGrpSpPr>
        <p:cNvPr id="1" name="Shape 81"/>
        <p:cNvGrpSpPr/>
        <p:nvPr/>
      </p:nvGrpSpPr>
      <p:grpSpPr>
        <a:xfrm>
          <a:off x="0" y="0"/>
          <a:ext cx="0" cy="0"/>
          <a:chOff x="0" y="0"/>
          <a:chExt cx="0" cy="0"/>
        </a:xfrm>
      </p:grpSpPr>
      <p:sp>
        <p:nvSpPr>
          <p:cNvPr id="82" name="Google Shape;82;p17"/>
          <p:cNvSpPr txBox="1">
            <a:spLocks noGrp="1"/>
          </p:cNvSpPr>
          <p:nvPr>
            <p:ph type="title"/>
          </p:nvPr>
        </p:nvSpPr>
        <p:spPr>
          <a:xfrm>
            <a:off x="960000" y="593367"/>
            <a:ext cx="102720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83" name="Google Shape;83;p17"/>
          <p:cNvSpPr txBox="1">
            <a:spLocks noGrp="1"/>
          </p:cNvSpPr>
          <p:nvPr>
            <p:ph type="subTitle" idx="1"/>
          </p:nvPr>
        </p:nvSpPr>
        <p:spPr>
          <a:xfrm>
            <a:off x="1250167" y="2912152"/>
            <a:ext cx="2900400" cy="2216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84" name="Google Shape;84;p17"/>
          <p:cNvSpPr txBox="1">
            <a:spLocks noGrp="1"/>
          </p:cNvSpPr>
          <p:nvPr>
            <p:ph type="subTitle" idx="2"/>
          </p:nvPr>
        </p:nvSpPr>
        <p:spPr>
          <a:xfrm>
            <a:off x="4645796" y="2912152"/>
            <a:ext cx="2900400" cy="2216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85" name="Google Shape;85;p17"/>
          <p:cNvSpPr txBox="1">
            <a:spLocks noGrp="1"/>
          </p:cNvSpPr>
          <p:nvPr>
            <p:ph type="subTitle" idx="3"/>
          </p:nvPr>
        </p:nvSpPr>
        <p:spPr>
          <a:xfrm>
            <a:off x="8041433" y="2912152"/>
            <a:ext cx="2900400" cy="2216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86" name="Google Shape;86;p17"/>
          <p:cNvSpPr txBox="1">
            <a:spLocks noGrp="1"/>
          </p:cNvSpPr>
          <p:nvPr>
            <p:ph type="subTitle" idx="4"/>
          </p:nvPr>
        </p:nvSpPr>
        <p:spPr>
          <a:xfrm>
            <a:off x="1250167" y="2307319"/>
            <a:ext cx="2900400" cy="5736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Raleway"/>
              <a:buNone/>
              <a:defRPr sz="2400">
                <a:solidFill>
                  <a:schemeClr val="dk1"/>
                </a:solidFill>
                <a:latin typeface="Familjen Grotesk"/>
                <a:ea typeface="Familjen Grotesk"/>
                <a:cs typeface="Familjen Grotesk"/>
                <a:sym typeface="Familjen Grotesk"/>
              </a:defRPr>
            </a:lvl1pPr>
            <a:lvl2pPr lvl="1" algn="ctr" rtl="0">
              <a:lnSpc>
                <a:spcPct val="100000"/>
              </a:lnSpc>
              <a:spcBef>
                <a:spcPts val="0"/>
              </a:spcBef>
              <a:spcAft>
                <a:spcPts val="0"/>
              </a:spcAft>
              <a:buSzPts val="2400"/>
              <a:buFont typeface="Raleway"/>
              <a:buNone/>
              <a:defRPr sz="3200">
                <a:latin typeface="Raleway"/>
                <a:ea typeface="Raleway"/>
                <a:cs typeface="Raleway"/>
                <a:sym typeface="Raleway"/>
              </a:defRPr>
            </a:lvl2pPr>
            <a:lvl3pPr lvl="2" algn="ctr" rtl="0">
              <a:lnSpc>
                <a:spcPct val="100000"/>
              </a:lnSpc>
              <a:spcBef>
                <a:spcPts val="0"/>
              </a:spcBef>
              <a:spcAft>
                <a:spcPts val="0"/>
              </a:spcAft>
              <a:buSzPts val="2400"/>
              <a:buFont typeface="Raleway"/>
              <a:buNone/>
              <a:defRPr sz="3200">
                <a:latin typeface="Raleway"/>
                <a:ea typeface="Raleway"/>
                <a:cs typeface="Raleway"/>
                <a:sym typeface="Raleway"/>
              </a:defRPr>
            </a:lvl3pPr>
            <a:lvl4pPr lvl="3" algn="ctr" rtl="0">
              <a:lnSpc>
                <a:spcPct val="100000"/>
              </a:lnSpc>
              <a:spcBef>
                <a:spcPts val="0"/>
              </a:spcBef>
              <a:spcAft>
                <a:spcPts val="0"/>
              </a:spcAft>
              <a:buSzPts val="2400"/>
              <a:buFont typeface="Raleway"/>
              <a:buNone/>
              <a:defRPr sz="3200">
                <a:latin typeface="Raleway"/>
                <a:ea typeface="Raleway"/>
                <a:cs typeface="Raleway"/>
                <a:sym typeface="Raleway"/>
              </a:defRPr>
            </a:lvl4pPr>
            <a:lvl5pPr lvl="4" algn="ctr" rtl="0">
              <a:lnSpc>
                <a:spcPct val="100000"/>
              </a:lnSpc>
              <a:spcBef>
                <a:spcPts val="0"/>
              </a:spcBef>
              <a:spcAft>
                <a:spcPts val="0"/>
              </a:spcAft>
              <a:buSzPts val="2400"/>
              <a:buFont typeface="Raleway"/>
              <a:buNone/>
              <a:defRPr sz="3200">
                <a:latin typeface="Raleway"/>
                <a:ea typeface="Raleway"/>
                <a:cs typeface="Raleway"/>
                <a:sym typeface="Raleway"/>
              </a:defRPr>
            </a:lvl5pPr>
            <a:lvl6pPr lvl="5" algn="ctr" rtl="0">
              <a:lnSpc>
                <a:spcPct val="100000"/>
              </a:lnSpc>
              <a:spcBef>
                <a:spcPts val="0"/>
              </a:spcBef>
              <a:spcAft>
                <a:spcPts val="0"/>
              </a:spcAft>
              <a:buSzPts val="2400"/>
              <a:buFont typeface="Raleway"/>
              <a:buNone/>
              <a:defRPr sz="3200">
                <a:latin typeface="Raleway"/>
                <a:ea typeface="Raleway"/>
                <a:cs typeface="Raleway"/>
                <a:sym typeface="Raleway"/>
              </a:defRPr>
            </a:lvl6pPr>
            <a:lvl7pPr lvl="6" algn="ctr" rtl="0">
              <a:lnSpc>
                <a:spcPct val="100000"/>
              </a:lnSpc>
              <a:spcBef>
                <a:spcPts val="0"/>
              </a:spcBef>
              <a:spcAft>
                <a:spcPts val="0"/>
              </a:spcAft>
              <a:buSzPts val="2400"/>
              <a:buFont typeface="Raleway"/>
              <a:buNone/>
              <a:defRPr sz="3200">
                <a:latin typeface="Raleway"/>
                <a:ea typeface="Raleway"/>
                <a:cs typeface="Raleway"/>
                <a:sym typeface="Raleway"/>
              </a:defRPr>
            </a:lvl7pPr>
            <a:lvl8pPr lvl="7" algn="ctr" rtl="0">
              <a:lnSpc>
                <a:spcPct val="100000"/>
              </a:lnSpc>
              <a:spcBef>
                <a:spcPts val="0"/>
              </a:spcBef>
              <a:spcAft>
                <a:spcPts val="0"/>
              </a:spcAft>
              <a:buSzPts val="2400"/>
              <a:buFont typeface="Raleway"/>
              <a:buNone/>
              <a:defRPr sz="3200">
                <a:latin typeface="Raleway"/>
                <a:ea typeface="Raleway"/>
                <a:cs typeface="Raleway"/>
                <a:sym typeface="Raleway"/>
              </a:defRPr>
            </a:lvl8pPr>
            <a:lvl9pPr lvl="8" algn="ctr" rtl="0">
              <a:lnSpc>
                <a:spcPct val="100000"/>
              </a:lnSpc>
              <a:spcBef>
                <a:spcPts val="0"/>
              </a:spcBef>
              <a:spcAft>
                <a:spcPts val="0"/>
              </a:spcAft>
              <a:buSzPts val="2400"/>
              <a:buFont typeface="Raleway"/>
              <a:buNone/>
              <a:defRPr sz="3200">
                <a:latin typeface="Raleway"/>
                <a:ea typeface="Raleway"/>
                <a:cs typeface="Raleway"/>
                <a:sym typeface="Raleway"/>
              </a:defRPr>
            </a:lvl9pPr>
          </a:lstStyle>
          <a:p>
            <a:endParaRPr/>
          </a:p>
        </p:txBody>
      </p:sp>
      <p:sp>
        <p:nvSpPr>
          <p:cNvPr id="87" name="Google Shape;87;p17"/>
          <p:cNvSpPr txBox="1">
            <a:spLocks noGrp="1"/>
          </p:cNvSpPr>
          <p:nvPr>
            <p:ph type="subTitle" idx="5"/>
          </p:nvPr>
        </p:nvSpPr>
        <p:spPr>
          <a:xfrm>
            <a:off x="4645800" y="2307319"/>
            <a:ext cx="2900400" cy="5736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Raleway"/>
              <a:buNone/>
              <a:defRPr sz="2400">
                <a:solidFill>
                  <a:schemeClr val="dk1"/>
                </a:solidFill>
                <a:latin typeface="Familjen Grotesk"/>
                <a:ea typeface="Familjen Grotesk"/>
                <a:cs typeface="Familjen Grotesk"/>
                <a:sym typeface="Familjen Grotesk"/>
              </a:defRPr>
            </a:lvl1pPr>
            <a:lvl2pPr lvl="1" algn="ctr" rtl="0">
              <a:lnSpc>
                <a:spcPct val="100000"/>
              </a:lnSpc>
              <a:spcBef>
                <a:spcPts val="0"/>
              </a:spcBef>
              <a:spcAft>
                <a:spcPts val="0"/>
              </a:spcAft>
              <a:buSzPts val="2400"/>
              <a:buFont typeface="Raleway"/>
              <a:buNone/>
              <a:defRPr sz="3200">
                <a:latin typeface="Raleway"/>
                <a:ea typeface="Raleway"/>
                <a:cs typeface="Raleway"/>
                <a:sym typeface="Raleway"/>
              </a:defRPr>
            </a:lvl2pPr>
            <a:lvl3pPr lvl="2" algn="ctr" rtl="0">
              <a:lnSpc>
                <a:spcPct val="100000"/>
              </a:lnSpc>
              <a:spcBef>
                <a:spcPts val="0"/>
              </a:spcBef>
              <a:spcAft>
                <a:spcPts val="0"/>
              </a:spcAft>
              <a:buSzPts val="2400"/>
              <a:buFont typeface="Raleway"/>
              <a:buNone/>
              <a:defRPr sz="3200">
                <a:latin typeface="Raleway"/>
                <a:ea typeface="Raleway"/>
                <a:cs typeface="Raleway"/>
                <a:sym typeface="Raleway"/>
              </a:defRPr>
            </a:lvl3pPr>
            <a:lvl4pPr lvl="3" algn="ctr" rtl="0">
              <a:lnSpc>
                <a:spcPct val="100000"/>
              </a:lnSpc>
              <a:spcBef>
                <a:spcPts val="0"/>
              </a:spcBef>
              <a:spcAft>
                <a:spcPts val="0"/>
              </a:spcAft>
              <a:buSzPts val="2400"/>
              <a:buFont typeface="Raleway"/>
              <a:buNone/>
              <a:defRPr sz="3200">
                <a:latin typeface="Raleway"/>
                <a:ea typeface="Raleway"/>
                <a:cs typeface="Raleway"/>
                <a:sym typeface="Raleway"/>
              </a:defRPr>
            </a:lvl4pPr>
            <a:lvl5pPr lvl="4" algn="ctr" rtl="0">
              <a:lnSpc>
                <a:spcPct val="100000"/>
              </a:lnSpc>
              <a:spcBef>
                <a:spcPts val="0"/>
              </a:spcBef>
              <a:spcAft>
                <a:spcPts val="0"/>
              </a:spcAft>
              <a:buSzPts val="2400"/>
              <a:buFont typeface="Raleway"/>
              <a:buNone/>
              <a:defRPr sz="3200">
                <a:latin typeface="Raleway"/>
                <a:ea typeface="Raleway"/>
                <a:cs typeface="Raleway"/>
                <a:sym typeface="Raleway"/>
              </a:defRPr>
            </a:lvl5pPr>
            <a:lvl6pPr lvl="5" algn="ctr" rtl="0">
              <a:lnSpc>
                <a:spcPct val="100000"/>
              </a:lnSpc>
              <a:spcBef>
                <a:spcPts val="0"/>
              </a:spcBef>
              <a:spcAft>
                <a:spcPts val="0"/>
              </a:spcAft>
              <a:buSzPts val="2400"/>
              <a:buFont typeface="Raleway"/>
              <a:buNone/>
              <a:defRPr sz="3200">
                <a:latin typeface="Raleway"/>
                <a:ea typeface="Raleway"/>
                <a:cs typeface="Raleway"/>
                <a:sym typeface="Raleway"/>
              </a:defRPr>
            </a:lvl6pPr>
            <a:lvl7pPr lvl="6" algn="ctr" rtl="0">
              <a:lnSpc>
                <a:spcPct val="100000"/>
              </a:lnSpc>
              <a:spcBef>
                <a:spcPts val="0"/>
              </a:spcBef>
              <a:spcAft>
                <a:spcPts val="0"/>
              </a:spcAft>
              <a:buSzPts val="2400"/>
              <a:buFont typeface="Raleway"/>
              <a:buNone/>
              <a:defRPr sz="3200">
                <a:latin typeface="Raleway"/>
                <a:ea typeface="Raleway"/>
                <a:cs typeface="Raleway"/>
                <a:sym typeface="Raleway"/>
              </a:defRPr>
            </a:lvl7pPr>
            <a:lvl8pPr lvl="7" algn="ctr" rtl="0">
              <a:lnSpc>
                <a:spcPct val="100000"/>
              </a:lnSpc>
              <a:spcBef>
                <a:spcPts val="0"/>
              </a:spcBef>
              <a:spcAft>
                <a:spcPts val="0"/>
              </a:spcAft>
              <a:buSzPts val="2400"/>
              <a:buFont typeface="Raleway"/>
              <a:buNone/>
              <a:defRPr sz="3200">
                <a:latin typeface="Raleway"/>
                <a:ea typeface="Raleway"/>
                <a:cs typeface="Raleway"/>
                <a:sym typeface="Raleway"/>
              </a:defRPr>
            </a:lvl8pPr>
            <a:lvl9pPr lvl="8" algn="ctr" rtl="0">
              <a:lnSpc>
                <a:spcPct val="100000"/>
              </a:lnSpc>
              <a:spcBef>
                <a:spcPts val="0"/>
              </a:spcBef>
              <a:spcAft>
                <a:spcPts val="0"/>
              </a:spcAft>
              <a:buSzPts val="2400"/>
              <a:buFont typeface="Raleway"/>
              <a:buNone/>
              <a:defRPr sz="3200">
                <a:latin typeface="Raleway"/>
                <a:ea typeface="Raleway"/>
                <a:cs typeface="Raleway"/>
                <a:sym typeface="Raleway"/>
              </a:defRPr>
            </a:lvl9pPr>
          </a:lstStyle>
          <a:p>
            <a:endParaRPr/>
          </a:p>
        </p:txBody>
      </p:sp>
      <p:sp>
        <p:nvSpPr>
          <p:cNvPr id="88" name="Google Shape;88;p17"/>
          <p:cNvSpPr txBox="1">
            <a:spLocks noGrp="1"/>
          </p:cNvSpPr>
          <p:nvPr>
            <p:ph type="subTitle" idx="6"/>
          </p:nvPr>
        </p:nvSpPr>
        <p:spPr>
          <a:xfrm>
            <a:off x="8041433" y="2307319"/>
            <a:ext cx="2900400" cy="5736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Raleway"/>
              <a:buNone/>
              <a:defRPr sz="2400">
                <a:solidFill>
                  <a:schemeClr val="dk1"/>
                </a:solidFill>
                <a:latin typeface="Familjen Grotesk"/>
                <a:ea typeface="Familjen Grotesk"/>
                <a:cs typeface="Familjen Grotesk"/>
                <a:sym typeface="Familjen Grotesk"/>
              </a:defRPr>
            </a:lvl1pPr>
            <a:lvl2pPr lvl="1" algn="ctr" rtl="0">
              <a:lnSpc>
                <a:spcPct val="100000"/>
              </a:lnSpc>
              <a:spcBef>
                <a:spcPts val="0"/>
              </a:spcBef>
              <a:spcAft>
                <a:spcPts val="0"/>
              </a:spcAft>
              <a:buSzPts val="2400"/>
              <a:buFont typeface="Raleway"/>
              <a:buNone/>
              <a:defRPr sz="3200">
                <a:latin typeface="Raleway"/>
                <a:ea typeface="Raleway"/>
                <a:cs typeface="Raleway"/>
                <a:sym typeface="Raleway"/>
              </a:defRPr>
            </a:lvl2pPr>
            <a:lvl3pPr lvl="2" algn="ctr" rtl="0">
              <a:lnSpc>
                <a:spcPct val="100000"/>
              </a:lnSpc>
              <a:spcBef>
                <a:spcPts val="0"/>
              </a:spcBef>
              <a:spcAft>
                <a:spcPts val="0"/>
              </a:spcAft>
              <a:buSzPts val="2400"/>
              <a:buFont typeface="Raleway"/>
              <a:buNone/>
              <a:defRPr sz="3200">
                <a:latin typeface="Raleway"/>
                <a:ea typeface="Raleway"/>
                <a:cs typeface="Raleway"/>
                <a:sym typeface="Raleway"/>
              </a:defRPr>
            </a:lvl3pPr>
            <a:lvl4pPr lvl="3" algn="ctr" rtl="0">
              <a:lnSpc>
                <a:spcPct val="100000"/>
              </a:lnSpc>
              <a:spcBef>
                <a:spcPts val="0"/>
              </a:spcBef>
              <a:spcAft>
                <a:spcPts val="0"/>
              </a:spcAft>
              <a:buSzPts val="2400"/>
              <a:buFont typeface="Raleway"/>
              <a:buNone/>
              <a:defRPr sz="3200">
                <a:latin typeface="Raleway"/>
                <a:ea typeface="Raleway"/>
                <a:cs typeface="Raleway"/>
                <a:sym typeface="Raleway"/>
              </a:defRPr>
            </a:lvl4pPr>
            <a:lvl5pPr lvl="4" algn="ctr" rtl="0">
              <a:lnSpc>
                <a:spcPct val="100000"/>
              </a:lnSpc>
              <a:spcBef>
                <a:spcPts val="0"/>
              </a:spcBef>
              <a:spcAft>
                <a:spcPts val="0"/>
              </a:spcAft>
              <a:buSzPts val="2400"/>
              <a:buFont typeface="Raleway"/>
              <a:buNone/>
              <a:defRPr sz="3200">
                <a:latin typeface="Raleway"/>
                <a:ea typeface="Raleway"/>
                <a:cs typeface="Raleway"/>
                <a:sym typeface="Raleway"/>
              </a:defRPr>
            </a:lvl5pPr>
            <a:lvl6pPr lvl="5" algn="ctr" rtl="0">
              <a:lnSpc>
                <a:spcPct val="100000"/>
              </a:lnSpc>
              <a:spcBef>
                <a:spcPts val="0"/>
              </a:spcBef>
              <a:spcAft>
                <a:spcPts val="0"/>
              </a:spcAft>
              <a:buSzPts val="2400"/>
              <a:buFont typeface="Raleway"/>
              <a:buNone/>
              <a:defRPr sz="3200">
                <a:latin typeface="Raleway"/>
                <a:ea typeface="Raleway"/>
                <a:cs typeface="Raleway"/>
                <a:sym typeface="Raleway"/>
              </a:defRPr>
            </a:lvl6pPr>
            <a:lvl7pPr lvl="6" algn="ctr" rtl="0">
              <a:lnSpc>
                <a:spcPct val="100000"/>
              </a:lnSpc>
              <a:spcBef>
                <a:spcPts val="0"/>
              </a:spcBef>
              <a:spcAft>
                <a:spcPts val="0"/>
              </a:spcAft>
              <a:buSzPts val="2400"/>
              <a:buFont typeface="Raleway"/>
              <a:buNone/>
              <a:defRPr sz="3200">
                <a:latin typeface="Raleway"/>
                <a:ea typeface="Raleway"/>
                <a:cs typeface="Raleway"/>
                <a:sym typeface="Raleway"/>
              </a:defRPr>
            </a:lvl7pPr>
            <a:lvl8pPr lvl="7" algn="ctr" rtl="0">
              <a:lnSpc>
                <a:spcPct val="100000"/>
              </a:lnSpc>
              <a:spcBef>
                <a:spcPts val="0"/>
              </a:spcBef>
              <a:spcAft>
                <a:spcPts val="0"/>
              </a:spcAft>
              <a:buSzPts val="2400"/>
              <a:buFont typeface="Raleway"/>
              <a:buNone/>
              <a:defRPr sz="3200">
                <a:latin typeface="Raleway"/>
                <a:ea typeface="Raleway"/>
                <a:cs typeface="Raleway"/>
                <a:sym typeface="Raleway"/>
              </a:defRPr>
            </a:lvl8pPr>
            <a:lvl9pPr lvl="8" algn="ctr" rtl="0">
              <a:lnSpc>
                <a:spcPct val="100000"/>
              </a:lnSpc>
              <a:spcBef>
                <a:spcPts val="0"/>
              </a:spcBef>
              <a:spcAft>
                <a:spcPts val="0"/>
              </a:spcAft>
              <a:buSzPts val="2400"/>
              <a:buFont typeface="Raleway"/>
              <a:buNone/>
              <a:defRPr sz="3200">
                <a:latin typeface="Raleway"/>
                <a:ea typeface="Raleway"/>
                <a:cs typeface="Raleway"/>
                <a:sym typeface="Raleway"/>
              </a:defRPr>
            </a:lvl9pPr>
          </a:lstStyle>
          <a:p>
            <a:endParaRPr/>
          </a:p>
        </p:txBody>
      </p:sp>
      <p:sp>
        <p:nvSpPr>
          <p:cNvPr id="89" name="Google Shape;89;p17"/>
          <p:cNvSpPr/>
          <p:nvPr/>
        </p:nvSpPr>
        <p:spPr>
          <a:xfrm>
            <a:off x="-6733" y="6271500"/>
            <a:ext cx="12192000" cy="6496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1867">
              <a:latin typeface="Barlow"/>
              <a:ea typeface="Barlow"/>
              <a:cs typeface="Barlow"/>
              <a:sym typeface="Barlow"/>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itle and four columns">
  <p:cSld name="BLANK_1_1_1_1">
    <p:spTree>
      <p:nvGrpSpPr>
        <p:cNvPr id="1" name="Shape 90"/>
        <p:cNvGrpSpPr/>
        <p:nvPr/>
      </p:nvGrpSpPr>
      <p:grpSpPr>
        <a:xfrm>
          <a:off x="0" y="0"/>
          <a:ext cx="0" cy="0"/>
          <a:chOff x="0" y="0"/>
          <a:chExt cx="0" cy="0"/>
        </a:xfrm>
      </p:grpSpPr>
      <p:sp>
        <p:nvSpPr>
          <p:cNvPr id="91" name="Google Shape;91;p18"/>
          <p:cNvSpPr txBox="1">
            <a:spLocks noGrp="1"/>
          </p:cNvSpPr>
          <p:nvPr>
            <p:ph type="title"/>
          </p:nvPr>
        </p:nvSpPr>
        <p:spPr>
          <a:xfrm>
            <a:off x="960000" y="593367"/>
            <a:ext cx="102720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92" name="Google Shape;92;p18"/>
          <p:cNvSpPr txBox="1">
            <a:spLocks noGrp="1"/>
          </p:cNvSpPr>
          <p:nvPr>
            <p:ph type="subTitle" idx="1"/>
          </p:nvPr>
        </p:nvSpPr>
        <p:spPr>
          <a:xfrm>
            <a:off x="960000" y="1741967"/>
            <a:ext cx="4156800" cy="7012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Raleway"/>
              <a:buNone/>
              <a:defRPr sz="2400">
                <a:solidFill>
                  <a:schemeClr val="dk1"/>
                </a:solidFill>
                <a:latin typeface="Familjen Grotesk"/>
                <a:ea typeface="Familjen Grotesk"/>
                <a:cs typeface="Familjen Grotesk"/>
                <a:sym typeface="Familjen Grotesk"/>
              </a:defRPr>
            </a:lvl1pPr>
            <a:lvl2pPr lvl="1" algn="ctr" rtl="0">
              <a:lnSpc>
                <a:spcPct val="100000"/>
              </a:lnSpc>
              <a:spcBef>
                <a:spcPts val="0"/>
              </a:spcBef>
              <a:spcAft>
                <a:spcPts val="0"/>
              </a:spcAft>
              <a:buClr>
                <a:schemeClr val="dk1"/>
              </a:buClr>
              <a:buSzPts val="2400"/>
              <a:buFont typeface="Raleway"/>
              <a:buNone/>
              <a:defRPr sz="3200">
                <a:solidFill>
                  <a:schemeClr val="dk1"/>
                </a:solidFill>
                <a:latin typeface="Raleway"/>
                <a:ea typeface="Raleway"/>
                <a:cs typeface="Raleway"/>
                <a:sym typeface="Raleway"/>
              </a:defRPr>
            </a:lvl2pPr>
            <a:lvl3pPr lvl="2" algn="ctr" rtl="0">
              <a:lnSpc>
                <a:spcPct val="100000"/>
              </a:lnSpc>
              <a:spcBef>
                <a:spcPts val="0"/>
              </a:spcBef>
              <a:spcAft>
                <a:spcPts val="0"/>
              </a:spcAft>
              <a:buClr>
                <a:schemeClr val="dk1"/>
              </a:buClr>
              <a:buSzPts val="2400"/>
              <a:buFont typeface="Raleway"/>
              <a:buNone/>
              <a:defRPr sz="3200">
                <a:solidFill>
                  <a:schemeClr val="dk1"/>
                </a:solidFill>
                <a:latin typeface="Raleway"/>
                <a:ea typeface="Raleway"/>
                <a:cs typeface="Raleway"/>
                <a:sym typeface="Raleway"/>
              </a:defRPr>
            </a:lvl3pPr>
            <a:lvl4pPr lvl="3" algn="ctr" rtl="0">
              <a:lnSpc>
                <a:spcPct val="100000"/>
              </a:lnSpc>
              <a:spcBef>
                <a:spcPts val="0"/>
              </a:spcBef>
              <a:spcAft>
                <a:spcPts val="0"/>
              </a:spcAft>
              <a:buClr>
                <a:schemeClr val="dk1"/>
              </a:buClr>
              <a:buSzPts val="2400"/>
              <a:buFont typeface="Raleway"/>
              <a:buNone/>
              <a:defRPr sz="3200">
                <a:solidFill>
                  <a:schemeClr val="dk1"/>
                </a:solidFill>
                <a:latin typeface="Raleway"/>
                <a:ea typeface="Raleway"/>
                <a:cs typeface="Raleway"/>
                <a:sym typeface="Raleway"/>
              </a:defRPr>
            </a:lvl4pPr>
            <a:lvl5pPr lvl="4" algn="ctr" rtl="0">
              <a:lnSpc>
                <a:spcPct val="100000"/>
              </a:lnSpc>
              <a:spcBef>
                <a:spcPts val="0"/>
              </a:spcBef>
              <a:spcAft>
                <a:spcPts val="0"/>
              </a:spcAft>
              <a:buClr>
                <a:schemeClr val="dk1"/>
              </a:buClr>
              <a:buSzPts val="2400"/>
              <a:buFont typeface="Raleway"/>
              <a:buNone/>
              <a:defRPr sz="3200">
                <a:solidFill>
                  <a:schemeClr val="dk1"/>
                </a:solidFill>
                <a:latin typeface="Raleway"/>
                <a:ea typeface="Raleway"/>
                <a:cs typeface="Raleway"/>
                <a:sym typeface="Raleway"/>
              </a:defRPr>
            </a:lvl5pPr>
            <a:lvl6pPr lvl="5" algn="ctr" rtl="0">
              <a:lnSpc>
                <a:spcPct val="100000"/>
              </a:lnSpc>
              <a:spcBef>
                <a:spcPts val="0"/>
              </a:spcBef>
              <a:spcAft>
                <a:spcPts val="0"/>
              </a:spcAft>
              <a:buClr>
                <a:schemeClr val="dk1"/>
              </a:buClr>
              <a:buSzPts val="2400"/>
              <a:buFont typeface="Raleway"/>
              <a:buNone/>
              <a:defRPr sz="3200">
                <a:solidFill>
                  <a:schemeClr val="dk1"/>
                </a:solidFill>
                <a:latin typeface="Raleway"/>
                <a:ea typeface="Raleway"/>
                <a:cs typeface="Raleway"/>
                <a:sym typeface="Raleway"/>
              </a:defRPr>
            </a:lvl6pPr>
            <a:lvl7pPr lvl="6" algn="ctr" rtl="0">
              <a:lnSpc>
                <a:spcPct val="100000"/>
              </a:lnSpc>
              <a:spcBef>
                <a:spcPts val="0"/>
              </a:spcBef>
              <a:spcAft>
                <a:spcPts val="0"/>
              </a:spcAft>
              <a:buClr>
                <a:schemeClr val="dk1"/>
              </a:buClr>
              <a:buSzPts val="2400"/>
              <a:buFont typeface="Raleway"/>
              <a:buNone/>
              <a:defRPr sz="3200">
                <a:solidFill>
                  <a:schemeClr val="dk1"/>
                </a:solidFill>
                <a:latin typeface="Raleway"/>
                <a:ea typeface="Raleway"/>
                <a:cs typeface="Raleway"/>
                <a:sym typeface="Raleway"/>
              </a:defRPr>
            </a:lvl7pPr>
            <a:lvl8pPr lvl="7" algn="ctr" rtl="0">
              <a:lnSpc>
                <a:spcPct val="100000"/>
              </a:lnSpc>
              <a:spcBef>
                <a:spcPts val="0"/>
              </a:spcBef>
              <a:spcAft>
                <a:spcPts val="0"/>
              </a:spcAft>
              <a:buClr>
                <a:schemeClr val="dk1"/>
              </a:buClr>
              <a:buSzPts val="2400"/>
              <a:buFont typeface="Raleway"/>
              <a:buNone/>
              <a:defRPr sz="3200">
                <a:solidFill>
                  <a:schemeClr val="dk1"/>
                </a:solidFill>
                <a:latin typeface="Raleway"/>
                <a:ea typeface="Raleway"/>
                <a:cs typeface="Raleway"/>
                <a:sym typeface="Raleway"/>
              </a:defRPr>
            </a:lvl8pPr>
            <a:lvl9pPr lvl="8" algn="ctr" rtl="0">
              <a:lnSpc>
                <a:spcPct val="100000"/>
              </a:lnSpc>
              <a:spcBef>
                <a:spcPts val="0"/>
              </a:spcBef>
              <a:spcAft>
                <a:spcPts val="0"/>
              </a:spcAft>
              <a:buClr>
                <a:schemeClr val="dk1"/>
              </a:buClr>
              <a:buSzPts val="2400"/>
              <a:buFont typeface="Raleway"/>
              <a:buNone/>
              <a:defRPr sz="3200">
                <a:solidFill>
                  <a:schemeClr val="dk1"/>
                </a:solidFill>
                <a:latin typeface="Raleway"/>
                <a:ea typeface="Raleway"/>
                <a:cs typeface="Raleway"/>
                <a:sym typeface="Raleway"/>
              </a:defRPr>
            </a:lvl9pPr>
          </a:lstStyle>
          <a:p>
            <a:endParaRPr/>
          </a:p>
        </p:txBody>
      </p:sp>
      <p:sp>
        <p:nvSpPr>
          <p:cNvPr id="93" name="Google Shape;93;p18"/>
          <p:cNvSpPr txBox="1">
            <a:spLocks noGrp="1"/>
          </p:cNvSpPr>
          <p:nvPr>
            <p:ph type="subTitle" idx="2"/>
          </p:nvPr>
        </p:nvSpPr>
        <p:spPr>
          <a:xfrm>
            <a:off x="960000" y="2341567"/>
            <a:ext cx="4156800" cy="11972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94" name="Google Shape;94;p18"/>
          <p:cNvSpPr txBox="1">
            <a:spLocks noGrp="1"/>
          </p:cNvSpPr>
          <p:nvPr>
            <p:ph type="subTitle" idx="3"/>
          </p:nvPr>
        </p:nvSpPr>
        <p:spPr>
          <a:xfrm>
            <a:off x="5375179" y="2341567"/>
            <a:ext cx="4156800" cy="11972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95" name="Google Shape;95;p18"/>
          <p:cNvSpPr txBox="1">
            <a:spLocks noGrp="1"/>
          </p:cNvSpPr>
          <p:nvPr>
            <p:ph type="subTitle" idx="4"/>
          </p:nvPr>
        </p:nvSpPr>
        <p:spPr>
          <a:xfrm>
            <a:off x="960000" y="4495867"/>
            <a:ext cx="4156800" cy="11972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96" name="Google Shape;96;p18"/>
          <p:cNvSpPr txBox="1">
            <a:spLocks noGrp="1"/>
          </p:cNvSpPr>
          <p:nvPr>
            <p:ph type="subTitle" idx="5"/>
          </p:nvPr>
        </p:nvSpPr>
        <p:spPr>
          <a:xfrm>
            <a:off x="5375179" y="4495867"/>
            <a:ext cx="4156800" cy="11972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97" name="Google Shape;97;p18"/>
          <p:cNvSpPr txBox="1">
            <a:spLocks noGrp="1"/>
          </p:cNvSpPr>
          <p:nvPr>
            <p:ph type="subTitle" idx="6"/>
          </p:nvPr>
        </p:nvSpPr>
        <p:spPr>
          <a:xfrm>
            <a:off x="960000" y="3896267"/>
            <a:ext cx="4156800" cy="7012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Raleway"/>
              <a:buNone/>
              <a:defRPr sz="2400">
                <a:solidFill>
                  <a:schemeClr val="dk1"/>
                </a:solidFill>
                <a:latin typeface="Familjen Grotesk"/>
                <a:ea typeface="Familjen Grotesk"/>
                <a:cs typeface="Familjen Grotesk"/>
                <a:sym typeface="Familjen Grotesk"/>
              </a:defRPr>
            </a:lvl1pPr>
            <a:lvl2pPr lvl="1" algn="ctr" rtl="0">
              <a:lnSpc>
                <a:spcPct val="100000"/>
              </a:lnSpc>
              <a:spcBef>
                <a:spcPts val="0"/>
              </a:spcBef>
              <a:spcAft>
                <a:spcPts val="0"/>
              </a:spcAft>
              <a:buClr>
                <a:schemeClr val="dk1"/>
              </a:buClr>
              <a:buSzPts val="2400"/>
              <a:buFont typeface="Raleway"/>
              <a:buNone/>
              <a:defRPr sz="3200">
                <a:solidFill>
                  <a:schemeClr val="dk1"/>
                </a:solidFill>
                <a:latin typeface="Raleway"/>
                <a:ea typeface="Raleway"/>
                <a:cs typeface="Raleway"/>
                <a:sym typeface="Raleway"/>
              </a:defRPr>
            </a:lvl2pPr>
            <a:lvl3pPr lvl="2" algn="ctr" rtl="0">
              <a:lnSpc>
                <a:spcPct val="100000"/>
              </a:lnSpc>
              <a:spcBef>
                <a:spcPts val="0"/>
              </a:spcBef>
              <a:spcAft>
                <a:spcPts val="0"/>
              </a:spcAft>
              <a:buClr>
                <a:schemeClr val="dk1"/>
              </a:buClr>
              <a:buSzPts val="2400"/>
              <a:buFont typeface="Raleway"/>
              <a:buNone/>
              <a:defRPr sz="3200">
                <a:solidFill>
                  <a:schemeClr val="dk1"/>
                </a:solidFill>
                <a:latin typeface="Raleway"/>
                <a:ea typeface="Raleway"/>
                <a:cs typeface="Raleway"/>
                <a:sym typeface="Raleway"/>
              </a:defRPr>
            </a:lvl3pPr>
            <a:lvl4pPr lvl="3" algn="ctr" rtl="0">
              <a:lnSpc>
                <a:spcPct val="100000"/>
              </a:lnSpc>
              <a:spcBef>
                <a:spcPts val="0"/>
              </a:spcBef>
              <a:spcAft>
                <a:spcPts val="0"/>
              </a:spcAft>
              <a:buClr>
                <a:schemeClr val="dk1"/>
              </a:buClr>
              <a:buSzPts val="2400"/>
              <a:buFont typeface="Raleway"/>
              <a:buNone/>
              <a:defRPr sz="3200">
                <a:solidFill>
                  <a:schemeClr val="dk1"/>
                </a:solidFill>
                <a:latin typeface="Raleway"/>
                <a:ea typeface="Raleway"/>
                <a:cs typeface="Raleway"/>
                <a:sym typeface="Raleway"/>
              </a:defRPr>
            </a:lvl4pPr>
            <a:lvl5pPr lvl="4" algn="ctr" rtl="0">
              <a:lnSpc>
                <a:spcPct val="100000"/>
              </a:lnSpc>
              <a:spcBef>
                <a:spcPts val="0"/>
              </a:spcBef>
              <a:spcAft>
                <a:spcPts val="0"/>
              </a:spcAft>
              <a:buClr>
                <a:schemeClr val="dk1"/>
              </a:buClr>
              <a:buSzPts val="2400"/>
              <a:buFont typeface="Raleway"/>
              <a:buNone/>
              <a:defRPr sz="3200">
                <a:solidFill>
                  <a:schemeClr val="dk1"/>
                </a:solidFill>
                <a:latin typeface="Raleway"/>
                <a:ea typeface="Raleway"/>
                <a:cs typeface="Raleway"/>
                <a:sym typeface="Raleway"/>
              </a:defRPr>
            </a:lvl5pPr>
            <a:lvl6pPr lvl="5" algn="ctr" rtl="0">
              <a:lnSpc>
                <a:spcPct val="100000"/>
              </a:lnSpc>
              <a:spcBef>
                <a:spcPts val="0"/>
              </a:spcBef>
              <a:spcAft>
                <a:spcPts val="0"/>
              </a:spcAft>
              <a:buClr>
                <a:schemeClr val="dk1"/>
              </a:buClr>
              <a:buSzPts val="2400"/>
              <a:buFont typeface="Raleway"/>
              <a:buNone/>
              <a:defRPr sz="3200">
                <a:solidFill>
                  <a:schemeClr val="dk1"/>
                </a:solidFill>
                <a:latin typeface="Raleway"/>
                <a:ea typeface="Raleway"/>
                <a:cs typeface="Raleway"/>
                <a:sym typeface="Raleway"/>
              </a:defRPr>
            </a:lvl6pPr>
            <a:lvl7pPr lvl="6" algn="ctr" rtl="0">
              <a:lnSpc>
                <a:spcPct val="100000"/>
              </a:lnSpc>
              <a:spcBef>
                <a:spcPts val="0"/>
              </a:spcBef>
              <a:spcAft>
                <a:spcPts val="0"/>
              </a:spcAft>
              <a:buClr>
                <a:schemeClr val="dk1"/>
              </a:buClr>
              <a:buSzPts val="2400"/>
              <a:buFont typeface="Raleway"/>
              <a:buNone/>
              <a:defRPr sz="3200">
                <a:solidFill>
                  <a:schemeClr val="dk1"/>
                </a:solidFill>
                <a:latin typeface="Raleway"/>
                <a:ea typeface="Raleway"/>
                <a:cs typeface="Raleway"/>
                <a:sym typeface="Raleway"/>
              </a:defRPr>
            </a:lvl7pPr>
            <a:lvl8pPr lvl="7" algn="ctr" rtl="0">
              <a:lnSpc>
                <a:spcPct val="100000"/>
              </a:lnSpc>
              <a:spcBef>
                <a:spcPts val="0"/>
              </a:spcBef>
              <a:spcAft>
                <a:spcPts val="0"/>
              </a:spcAft>
              <a:buClr>
                <a:schemeClr val="dk1"/>
              </a:buClr>
              <a:buSzPts val="2400"/>
              <a:buFont typeface="Raleway"/>
              <a:buNone/>
              <a:defRPr sz="3200">
                <a:solidFill>
                  <a:schemeClr val="dk1"/>
                </a:solidFill>
                <a:latin typeface="Raleway"/>
                <a:ea typeface="Raleway"/>
                <a:cs typeface="Raleway"/>
                <a:sym typeface="Raleway"/>
              </a:defRPr>
            </a:lvl8pPr>
            <a:lvl9pPr lvl="8" algn="ctr" rtl="0">
              <a:lnSpc>
                <a:spcPct val="100000"/>
              </a:lnSpc>
              <a:spcBef>
                <a:spcPts val="0"/>
              </a:spcBef>
              <a:spcAft>
                <a:spcPts val="0"/>
              </a:spcAft>
              <a:buClr>
                <a:schemeClr val="dk1"/>
              </a:buClr>
              <a:buSzPts val="2400"/>
              <a:buFont typeface="Raleway"/>
              <a:buNone/>
              <a:defRPr sz="3200">
                <a:solidFill>
                  <a:schemeClr val="dk1"/>
                </a:solidFill>
                <a:latin typeface="Raleway"/>
                <a:ea typeface="Raleway"/>
                <a:cs typeface="Raleway"/>
                <a:sym typeface="Raleway"/>
              </a:defRPr>
            </a:lvl9pPr>
          </a:lstStyle>
          <a:p>
            <a:endParaRPr/>
          </a:p>
        </p:txBody>
      </p:sp>
      <p:sp>
        <p:nvSpPr>
          <p:cNvPr id="98" name="Google Shape;98;p18"/>
          <p:cNvSpPr txBox="1">
            <a:spLocks noGrp="1"/>
          </p:cNvSpPr>
          <p:nvPr>
            <p:ph type="subTitle" idx="7"/>
          </p:nvPr>
        </p:nvSpPr>
        <p:spPr>
          <a:xfrm>
            <a:off x="5375171" y="1741967"/>
            <a:ext cx="4156800" cy="7012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Raleway"/>
              <a:buNone/>
              <a:defRPr sz="2400">
                <a:solidFill>
                  <a:schemeClr val="dk1"/>
                </a:solidFill>
                <a:latin typeface="Familjen Grotesk"/>
                <a:ea typeface="Familjen Grotesk"/>
                <a:cs typeface="Familjen Grotesk"/>
                <a:sym typeface="Familjen Grotesk"/>
              </a:defRPr>
            </a:lvl1pPr>
            <a:lvl2pPr lvl="1" algn="ctr" rtl="0">
              <a:lnSpc>
                <a:spcPct val="100000"/>
              </a:lnSpc>
              <a:spcBef>
                <a:spcPts val="0"/>
              </a:spcBef>
              <a:spcAft>
                <a:spcPts val="0"/>
              </a:spcAft>
              <a:buClr>
                <a:schemeClr val="dk1"/>
              </a:buClr>
              <a:buSzPts val="2400"/>
              <a:buFont typeface="Raleway"/>
              <a:buNone/>
              <a:defRPr sz="3200">
                <a:solidFill>
                  <a:schemeClr val="dk1"/>
                </a:solidFill>
                <a:latin typeface="Raleway"/>
                <a:ea typeface="Raleway"/>
                <a:cs typeface="Raleway"/>
                <a:sym typeface="Raleway"/>
              </a:defRPr>
            </a:lvl2pPr>
            <a:lvl3pPr lvl="2" algn="ctr" rtl="0">
              <a:lnSpc>
                <a:spcPct val="100000"/>
              </a:lnSpc>
              <a:spcBef>
                <a:spcPts val="0"/>
              </a:spcBef>
              <a:spcAft>
                <a:spcPts val="0"/>
              </a:spcAft>
              <a:buClr>
                <a:schemeClr val="dk1"/>
              </a:buClr>
              <a:buSzPts val="2400"/>
              <a:buFont typeface="Raleway"/>
              <a:buNone/>
              <a:defRPr sz="3200">
                <a:solidFill>
                  <a:schemeClr val="dk1"/>
                </a:solidFill>
                <a:latin typeface="Raleway"/>
                <a:ea typeface="Raleway"/>
                <a:cs typeface="Raleway"/>
                <a:sym typeface="Raleway"/>
              </a:defRPr>
            </a:lvl3pPr>
            <a:lvl4pPr lvl="3" algn="ctr" rtl="0">
              <a:lnSpc>
                <a:spcPct val="100000"/>
              </a:lnSpc>
              <a:spcBef>
                <a:spcPts val="0"/>
              </a:spcBef>
              <a:spcAft>
                <a:spcPts val="0"/>
              </a:spcAft>
              <a:buClr>
                <a:schemeClr val="dk1"/>
              </a:buClr>
              <a:buSzPts val="2400"/>
              <a:buFont typeface="Raleway"/>
              <a:buNone/>
              <a:defRPr sz="3200">
                <a:solidFill>
                  <a:schemeClr val="dk1"/>
                </a:solidFill>
                <a:latin typeface="Raleway"/>
                <a:ea typeface="Raleway"/>
                <a:cs typeface="Raleway"/>
                <a:sym typeface="Raleway"/>
              </a:defRPr>
            </a:lvl4pPr>
            <a:lvl5pPr lvl="4" algn="ctr" rtl="0">
              <a:lnSpc>
                <a:spcPct val="100000"/>
              </a:lnSpc>
              <a:spcBef>
                <a:spcPts val="0"/>
              </a:spcBef>
              <a:spcAft>
                <a:spcPts val="0"/>
              </a:spcAft>
              <a:buClr>
                <a:schemeClr val="dk1"/>
              </a:buClr>
              <a:buSzPts val="2400"/>
              <a:buFont typeface="Raleway"/>
              <a:buNone/>
              <a:defRPr sz="3200">
                <a:solidFill>
                  <a:schemeClr val="dk1"/>
                </a:solidFill>
                <a:latin typeface="Raleway"/>
                <a:ea typeface="Raleway"/>
                <a:cs typeface="Raleway"/>
                <a:sym typeface="Raleway"/>
              </a:defRPr>
            </a:lvl5pPr>
            <a:lvl6pPr lvl="5" algn="ctr" rtl="0">
              <a:lnSpc>
                <a:spcPct val="100000"/>
              </a:lnSpc>
              <a:spcBef>
                <a:spcPts val="0"/>
              </a:spcBef>
              <a:spcAft>
                <a:spcPts val="0"/>
              </a:spcAft>
              <a:buClr>
                <a:schemeClr val="dk1"/>
              </a:buClr>
              <a:buSzPts val="2400"/>
              <a:buFont typeface="Raleway"/>
              <a:buNone/>
              <a:defRPr sz="3200">
                <a:solidFill>
                  <a:schemeClr val="dk1"/>
                </a:solidFill>
                <a:latin typeface="Raleway"/>
                <a:ea typeface="Raleway"/>
                <a:cs typeface="Raleway"/>
                <a:sym typeface="Raleway"/>
              </a:defRPr>
            </a:lvl6pPr>
            <a:lvl7pPr lvl="6" algn="ctr" rtl="0">
              <a:lnSpc>
                <a:spcPct val="100000"/>
              </a:lnSpc>
              <a:spcBef>
                <a:spcPts val="0"/>
              </a:spcBef>
              <a:spcAft>
                <a:spcPts val="0"/>
              </a:spcAft>
              <a:buClr>
                <a:schemeClr val="dk1"/>
              </a:buClr>
              <a:buSzPts val="2400"/>
              <a:buFont typeface="Raleway"/>
              <a:buNone/>
              <a:defRPr sz="3200">
                <a:solidFill>
                  <a:schemeClr val="dk1"/>
                </a:solidFill>
                <a:latin typeface="Raleway"/>
                <a:ea typeface="Raleway"/>
                <a:cs typeface="Raleway"/>
                <a:sym typeface="Raleway"/>
              </a:defRPr>
            </a:lvl7pPr>
            <a:lvl8pPr lvl="7" algn="ctr" rtl="0">
              <a:lnSpc>
                <a:spcPct val="100000"/>
              </a:lnSpc>
              <a:spcBef>
                <a:spcPts val="0"/>
              </a:spcBef>
              <a:spcAft>
                <a:spcPts val="0"/>
              </a:spcAft>
              <a:buClr>
                <a:schemeClr val="dk1"/>
              </a:buClr>
              <a:buSzPts val="2400"/>
              <a:buFont typeface="Raleway"/>
              <a:buNone/>
              <a:defRPr sz="3200">
                <a:solidFill>
                  <a:schemeClr val="dk1"/>
                </a:solidFill>
                <a:latin typeface="Raleway"/>
                <a:ea typeface="Raleway"/>
                <a:cs typeface="Raleway"/>
                <a:sym typeface="Raleway"/>
              </a:defRPr>
            </a:lvl8pPr>
            <a:lvl9pPr lvl="8" algn="ctr" rtl="0">
              <a:lnSpc>
                <a:spcPct val="100000"/>
              </a:lnSpc>
              <a:spcBef>
                <a:spcPts val="0"/>
              </a:spcBef>
              <a:spcAft>
                <a:spcPts val="0"/>
              </a:spcAft>
              <a:buClr>
                <a:schemeClr val="dk1"/>
              </a:buClr>
              <a:buSzPts val="2400"/>
              <a:buFont typeface="Raleway"/>
              <a:buNone/>
              <a:defRPr sz="3200">
                <a:solidFill>
                  <a:schemeClr val="dk1"/>
                </a:solidFill>
                <a:latin typeface="Raleway"/>
                <a:ea typeface="Raleway"/>
                <a:cs typeface="Raleway"/>
                <a:sym typeface="Raleway"/>
              </a:defRPr>
            </a:lvl9pPr>
          </a:lstStyle>
          <a:p>
            <a:endParaRPr/>
          </a:p>
        </p:txBody>
      </p:sp>
      <p:sp>
        <p:nvSpPr>
          <p:cNvPr id="99" name="Google Shape;99;p18"/>
          <p:cNvSpPr txBox="1">
            <a:spLocks noGrp="1"/>
          </p:cNvSpPr>
          <p:nvPr>
            <p:ph type="subTitle" idx="8"/>
          </p:nvPr>
        </p:nvSpPr>
        <p:spPr>
          <a:xfrm>
            <a:off x="5375171" y="3896267"/>
            <a:ext cx="4156800" cy="7012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Raleway"/>
              <a:buNone/>
              <a:defRPr sz="2400">
                <a:solidFill>
                  <a:schemeClr val="dk1"/>
                </a:solidFill>
                <a:latin typeface="Familjen Grotesk"/>
                <a:ea typeface="Familjen Grotesk"/>
                <a:cs typeface="Familjen Grotesk"/>
                <a:sym typeface="Familjen Grotesk"/>
              </a:defRPr>
            </a:lvl1pPr>
            <a:lvl2pPr lvl="1" algn="ctr" rtl="0">
              <a:lnSpc>
                <a:spcPct val="100000"/>
              </a:lnSpc>
              <a:spcBef>
                <a:spcPts val="0"/>
              </a:spcBef>
              <a:spcAft>
                <a:spcPts val="0"/>
              </a:spcAft>
              <a:buClr>
                <a:schemeClr val="dk1"/>
              </a:buClr>
              <a:buSzPts val="2400"/>
              <a:buFont typeface="Raleway"/>
              <a:buNone/>
              <a:defRPr sz="3200">
                <a:solidFill>
                  <a:schemeClr val="dk1"/>
                </a:solidFill>
                <a:latin typeface="Raleway"/>
                <a:ea typeface="Raleway"/>
                <a:cs typeface="Raleway"/>
                <a:sym typeface="Raleway"/>
              </a:defRPr>
            </a:lvl2pPr>
            <a:lvl3pPr lvl="2" algn="ctr" rtl="0">
              <a:lnSpc>
                <a:spcPct val="100000"/>
              </a:lnSpc>
              <a:spcBef>
                <a:spcPts val="0"/>
              </a:spcBef>
              <a:spcAft>
                <a:spcPts val="0"/>
              </a:spcAft>
              <a:buClr>
                <a:schemeClr val="dk1"/>
              </a:buClr>
              <a:buSzPts val="2400"/>
              <a:buFont typeface="Raleway"/>
              <a:buNone/>
              <a:defRPr sz="3200">
                <a:solidFill>
                  <a:schemeClr val="dk1"/>
                </a:solidFill>
                <a:latin typeface="Raleway"/>
                <a:ea typeface="Raleway"/>
                <a:cs typeface="Raleway"/>
                <a:sym typeface="Raleway"/>
              </a:defRPr>
            </a:lvl3pPr>
            <a:lvl4pPr lvl="3" algn="ctr" rtl="0">
              <a:lnSpc>
                <a:spcPct val="100000"/>
              </a:lnSpc>
              <a:spcBef>
                <a:spcPts val="0"/>
              </a:spcBef>
              <a:spcAft>
                <a:spcPts val="0"/>
              </a:spcAft>
              <a:buClr>
                <a:schemeClr val="dk1"/>
              </a:buClr>
              <a:buSzPts val="2400"/>
              <a:buFont typeface="Raleway"/>
              <a:buNone/>
              <a:defRPr sz="3200">
                <a:solidFill>
                  <a:schemeClr val="dk1"/>
                </a:solidFill>
                <a:latin typeface="Raleway"/>
                <a:ea typeface="Raleway"/>
                <a:cs typeface="Raleway"/>
                <a:sym typeface="Raleway"/>
              </a:defRPr>
            </a:lvl4pPr>
            <a:lvl5pPr lvl="4" algn="ctr" rtl="0">
              <a:lnSpc>
                <a:spcPct val="100000"/>
              </a:lnSpc>
              <a:spcBef>
                <a:spcPts val="0"/>
              </a:spcBef>
              <a:spcAft>
                <a:spcPts val="0"/>
              </a:spcAft>
              <a:buClr>
                <a:schemeClr val="dk1"/>
              </a:buClr>
              <a:buSzPts val="2400"/>
              <a:buFont typeface="Raleway"/>
              <a:buNone/>
              <a:defRPr sz="3200">
                <a:solidFill>
                  <a:schemeClr val="dk1"/>
                </a:solidFill>
                <a:latin typeface="Raleway"/>
                <a:ea typeface="Raleway"/>
                <a:cs typeface="Raleway"/>
                <a:sym typeface="Raleway"/>
              </a:defRPr>
            </a:lvl5pPr>
            <a:lvl6pPr lvl="5" algn="ctr" rtl="0">
              <a:lnSpc>
                <a:spcPct val="100000"/>
              </a:lnSpc>
              <a:spcBef>
                <a:spcPts val="0"/>
              </a:spcBef>
              <a:spcAft>
                <a:spcPts val="0"/>
              </a:spcAft>
              <a:buClr>
                <a:schemeClr val="dk1"/>
              </a:buClr>
              <a:buSzPts val="2400"/>
              <a:buFont typeface="Raleway"/>
              <a:buNone/>
              <a:defRPr sz="3200">
                <a:solidFill>
                  <a:schemeClr val="dk1"/>
                </a:solidFill>
                <a:latin typeface="Raleway"/>
                <a:ea typeface="Raleway"/>
                <a:cs typeface="Raleway"/>
                <a:sym typeface="Raleway"/>
              </a:defRPr>
            </a:lvl6pPr>
            <a:lvl7pPr lvl="6" algn="ctr" rtl="0">
              <a:lnSpc>
                <a:spcPct val="100000"/>
              </a:lnSpc>
              <a:spcBef>
                <a:spcPts val="0"/>
              </a:spcBef>
              <a:spcAft>
                <a:spcPts val="0"/>
              </a:spcAft>
              <a:buClr>
                <a:schemeClr val="dk1"/>
              </a:buClr>
              <a:buSzPts val="2400"/>
              <a:buFont typeface="Raleway"/>
              <a:buNone/>
              <a:defRPr sz="3200">
                <a:solidFill>
                  <a:schemeClr val="dk1"/>
                </a:solidFill>
                <a:latin typeface="Raleway"/>
                <a:ea typeface="Raleway"/>
                <a:cs typeface="Raleway"/>
                <a:sym typeface="Raleway"/>
              </a:defRPr>
            </a:lvl7pPr>
            <a:lvl8pPr lvl="7" algn="ctr" rtl="0">
              <a:lnSpc>
                <a:spcPct val="100000"/>
              </a:lnSpc>
              <a:spcBef>
                <a:spcPts val="0"/>
              </a:spcBef>
              <a:spcAft>
                <a:spcPts val="0"/>
              </a:spcAft>
              <a:buClr>
                <a:schemeClr val="dk1"/>
              </a:buClr>
              <a:buSzPts val="2400"/>
              <a:buFont typeface="Raleway"/>
              <a:buNone/>
              <a:defRPr sz="3200">
                <a:solidFill>
                  <a:schemeClr val="dk1"/>
                </a:solidFill>
                <a:latin typeface="Raleway"/>
                <a:ea typeface="Raleway"/>
                <a:cs typeface="Raleway"/>
                <a:sym typeface="Raleway"/>
              </a:defRPr>
            </a:lvl8pPr>
            <a:lvl9pPr lvl="8" algn="ctr" rtl="0">
              <a:lnSpc>
                <a:spcPct val="100000"/>
              </a:lnSpc>
              <a:spcBef>
                <a:spcPts val="0"/>
              </a:spcBef>
              <a:spcAft>
                <a:spcPts val="0"/>
              </a:spcAft>
              <a:buClr>
                <a:schemeClr val="dk1"/>
              </a:buClr>
              <a:buSzPts val="2400"/>
              <a:buFont typeface="Raleway"/>
              <a:buNone/>
              <a:defRPr sz="3200">
                <a:solidFill>
                  <a:schemeClr val="dk1"/>
                </a:solidFill>
                <a:latin typeface="Raleway"/>
                <a:ea typeface="Raleway"/>
                <a:cs typeface="Raleway"/>
                <a:sym typeface="Raleway"/>
              </a:defRPr>
            </a:lvl9pPr>
          </a:lstStyle>
          <a:p>
            <a:endParaRPr/>
          </a:p>
        </p:txBody>
      </p:sp>
      <p:sp>
        <p:nvSpPr>
          <p:cNvPr id="100" name="Google Shape;100;p18"/>
          <p:cNvSpPr/>
          <p:nvPr/>
        </p:nvSpPr>
        <p:spPr>
          <a:xfrm>
            <a:off x="-6733" y="6271500"/>
            <a:ext cx="12192000" cy="6496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1867">
              <a:latin typeface="Barlow"/>
              <a:ea typeface="Barlow"/>
              <a:cs typeface="Barlow"/>
              <a:sym typeface="Barlow"/>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Title and six columns">
  <p:cSld name="CUSTOM_7">
    <p:spTree>
      <p:nvGrpSpPr>
        <p:cNvPr id="1" name="Shape 101"/>
        <p:cNvGrpSpPr/>
        <p:nvPr/>
      </p:nvGrpSpPr>
      <p:grpSpPr>
        <a:xfrm>
          <a:off x="0" y="0"/>
          <a:ext cx="0" cy="0"/>
          <a:chOff x="0" y="0"/>
          <a:chExt cx="0" cy="0"/>
        </a:xfrm>
      </p:grpSpPr>
      <p:sp>
        <p:nvSpPr>
          <p:cNvPr id="102" name="Google Shape;102;p19"/>
          <p:cNvSpPr txBox="1">
            <a:spLocks noGrp="1"/>
          </p:cNvSpPr>
          <p:nvPr>
            <p:ph type="title"/>
          </p:nvPr>
        </p:nvSpPr>
        <p:spPr>
          <a:xfrm>
            <a:off x="960000" y="593367"/>
            <a:ext cx="102720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03" name="Google Shape;103;p19"/>
          <p:cNvSpPr txBox="1">
            <a:spLocks noGrp="1"/>
          </p:cNvSpPr>
          <p:nvPr>
            <p:ph type="subTitle" idx="1"/>
          </p:nvPr>
        </p:nvSpPr>
        <p:spPr>
          <a:xfrm>
            <a:off x="960000" y="2333259"/>
            <a:ext cx="2850800" cy="1587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04" name="Google Shape;104;p19"/>
          <p:cNvSpPr txBox="1">
            <a:spLocks noGrp="1"/>
          </p:cNvSpPr>
          <p:nvPr>
            <p:ph type="subTitle" idx="2"/>
          </p:nvPr>
        </p:nvSpPr>
        <p:spPr>
          <a:xfrm>
            <a:off x="4670600" y="2333257"/>
            <a:ext cx="2850800" cy="1587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05" name="Google Shape;105;p19"/>
          <p:cNvSpPr txBox="1">
            <a:spLocks noGrp="1"/>
          </p:cNvSpPr>
          <p:nvPr>
            <p:ph type="subTitle" idx="3"/>
          </p:nvPr>
        </p:nvSpPr>
        <p:spPr>
          <a:xfrm>
            <a:off x="960000" y="4485665"/>
            <a:ext cx="2850800" cy="1587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06" name="Google Shape;106;p19"/>
          <p:cNvSpPr txBox="1">
            <a:spLocks noGrp="1"/>
          </p:cNvSpPr>
          <p:nvPr>
            <p:ph type="subTitle" idx="4"/>
          </p:nvPr>
        </p:nvSpPr>
        <p:spPr>
          <a:xfrm>
            <a:off x="4670600" y="4485661"/>
            <a:ext cx="2850800" cy="1587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07" name="Google Shape;107;p19"/>
          <p:cNvSpPr txBox="1">
            <a:spLocks noGrp="1"/>
          </p:cNvSpPr>
          <p:nvPr>
            <p:ph type="subTitle" idx="5"/>
          </p:nvPr>
        </p:nvSpPr>
        <p:spPr>
          <a:xfrm>
            <a:off x="8381200" y="2333257"/>
            <a:ext cx="2850800" cy="1587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08" name="Google Shape;108;p19"/>
          <p:cNvSpPr txBox="1">
            <a:spLocks noGrp="1"/>
          </p:cNvSpPr>
          <p:nvPr>
            <p:ph type="subTitle" idx="6"/>
          </p:nvPr>
        </p:nvSpPr>
        <p:spPr>
          <a:xfrm>
            <a:off x="8381200" y="4485661"/>
            <a:ext cx="2850800" cy="1587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09" name="Google Shape;109;p19"/>
          <p:cNvSpPr txBox="1">
            <a:spLocks noGrp="1"/>
          </p:cNvSpPr>
          <p:nvPr>
            <p:ph type="subTitle" idx="7"/>
          </p:nvPr>
        </p:nvSpPr>
        <p:spPr>
          <a:xfrm>
            <a:off x="960000" y="1942415"/>
            <a:ext cx="2848400" cy="502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Raleway"/>
              <a:buNone/>
              <a:defRPr sz="2400">
                <a:solidFill>
                  <a:schemeClr val="dk1"/>
                </a:solidFill>
                <a:latin typeface="Familjen Grotesk"/>
                <a:ea typeface="Familjen Grotesk"/>
                <a:cs typeface="Familjen Grotesk"/>
                <a:sym typeface="Familjen Grotesk"/>
              </a:defRPr>
            </a:lvl1pPr>
            <a:lvl2pPr lvl="1" algn="ctr" rtl="0">
              <a:lnSpc>
                <a:spcPct val="100000"/>
              </a:lnSpc>
              <a:spcBef>
                <a:spcPts val="0"/>
              </a:spcBef>
              <a:spcAft>
                <a:spcPts val="0"/>
              </a:spcAft>
              <a:buSzPts val="2400"/>
              <a:buFont typeface="Raleway"/>
              <a:buNone/>
              <a:defRPr sz="3200">
                <a:latin typeface="Raleway"/>
                <a:ea typeface="Raleway"/>
                <a:cs typeface="Raleway"/>
                <a:sym typeface="Raleway"/>
              </a:defRPr>
            </a:lvl2pPr>
            <a:lvl3pPr lvl="2" algn="ctr" rtl="0">
              <a:lnSpc>
                <a:spcPct val="100000"/>
              </a:lnSpc>
              <a:spcBef>
                <a:spcPts val="0"/>
              </a:spcBef>
              <a:spcAft>
                <a:spcPts val="0"/>
              </a:spcAft>
              <a:buSzPts val="2400"/>
              <a:buFont typeface="Raleway"/>
              <a:buNone/>
              <a:defRPr sz="3200">
                <a:latin typeface="Raleway"/>
                <a:ea typeface="Raleway"/>
                <a:cs typeface="Raleway"/>
                <a:sym typeface="Raleway"/>
              </a:defRPr>
            </a:lvl3pPr>
            <a:lvl4pPr lvl="3" algn="ctr" rtl="0">
              <a:lnSpc>
                <a:spcPct val="100000"/>
              </a:lnSpc>
              <a:spcBef>
                <a:spcPts val="0"/>
              </a:spcBef>
              <a:spcAft>
                <a:spcPts val="0"/>
              </a:spcAft>
              <a:buSzPts val="2400"/>
              <a:buFont typeface="Raleway"/>
              <a:buNone/>
              <a:defRPr sz="3200">
                <a:latin typeface="Raleway"/>
                <a:ea typeface="Raleway"/>
                <a:cs typeface="Raleway"/>
                <a:sym typeface="Raleway"/>
              </a:defRPr>
            </a:lvl4pPr>
            <a:lvl5pPr lvl="4" algn="ctr" rtl="0">
              <a:lnSpc>
                <a:spcPct val="100000"/>
              </a:lnSpc>
              <a:spcBef>
                <a:spcPts val="0"/>
              </a:spcBef>
              <a:spcAft>
                <a:spcPts val="0"/>
              </a:spcAft>
              <a:buSzPts val="2400"/>
              <a:buFont typeface="Raleway"/>
              <a:buNone/>
              <a:defRPr sz="3200">
                <a:latin typeface="Raleway"/>
                <a:ea typeface="Raleway"/>
                <a:cs typeface="Raleway"/>
                <a:sym typeface="Raleway"/>
              </a:defRPr>
            </a:lvl5pPr>
            <a:lvl6pPr lvl="5" algn="ctr" rtl="0">
              <a:lnSpc>
                <a:spcPct val="100000"/>
              </a:lnSpc>
              <a:spcBef>
                <a:spcPts val="0"/>
              </a:spcBef>
              <a:spcAft>
                <a:spcPts val="0"/>
              </a:spcAft>
              <a:buSzPts val="2400"/>
              <a:buFont typeface="Raleway"/>
              <a:buNone/>
              <a:defRPr sz="3200">
                <a:latin typeface="Raleway"/>
                <a:ea typeface="Raleway"/>
                <a:cs typeface="Raleway"/>
                <a:sym typeface="Raleway"/>
              </a:defRPr>
            </a:lvl6pPr>
            <a:lvl7pPr lvl="6" algn="ctr" rtl="0">
              <a:lnSpc>
                <a:spcPct val="100000"/>
              </a:lnSpc>
              <a:spcBef>
                <a:spcPts val="0"/>
              </a:spcBef>
              <a:spcAft>
                <a:spcPts val="0"/>
              </a:spcAft>
              <a:buSzPts val="2400"/>
              <a:buFont typeface="Raleway"/>
              <a:buNone/>
              <a:defRPr sz="3200">
                <a:latin typeface="Raleway"/>
                <a:ea typeface="Raleway"/>
                <a:cs typeface="Raleway"/>
                <a:sym typeface="Raleway"/>
              </a:defRPr>
            </a:lvl7pPr>
            <a:lvl8pPr lvl="7" algn="ctr" rtl="0">
              <a:lnSpc>
                <a:spcPct val="100000"/>
              </a:lnSpc>
              <a:spcBef>
                <a:spcPts val="0"/>
              </a:spcBef>
              <a:spcAft>
                <a:spcPts val="0"/>
              </a:spcAft>
              <a:buSzPts val="2400"/>
              <a:buFont typeface="Raleway"/>
              <a:buNone/>
              <a:defRPr sz="3200">
                <a:latin typeface="Raleway"/>
                <a:ea typeface="Raleway"/>
                <a:cs typeface="Raleway"/>
                <a:sym typeface="Raleway"/>
              </a:defRPr>
            </a:lvl8pPr>
            <a:lvl9pPr lvl="8" algn="ctr" rtl="0">
              <a:lnSpc>
                <a:spcPct val="100000"/>
              </a:lnSpc>
              <a:spcBef>
                <a:spcPts val="0"/>
              </a:spcBef>
              <a:spcAft>
                <a:spcPts val="0"/>
              </a:spcAft>
              <a:buSzPts val="2400"/>
              <a:buFont typeface="Raleway"/>
              <a:buNone/>
              <a:defRPr sz="3200">
                <a:latin typeface="Raleway"/>
                <a:ea typeface="Raleway"/>
                <a:cs typeface="Raleway"/>
                <a:sym typeface="Raleway"/>
              </a:defRPr>
            </a:lvl9pPr>
          </a:lstStyle>
          <a:p>
            <a:endParaRPr/>
          </a:p>
        </p:txBody>
      </p:sp>
      <p:sp>
        <p:nvSpPr>
          <p:cNvPr id="110" name="Google Shape;110;p19"/>
          <p:cNvSpPr txBox="1">
            <a:spLocks noGrp="1"/>
          </p:cNvSpPr>
          <p:nvPr>
            <p:ph type="subTitle" idx="8"/>
          </p:nvPr>
        </p:nvSpPr>
        <p:spPr>
          <a:xfrm>
            <a:off x="4670600" y="1942415"/>
            <a:ext cx="2848400" cy="502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Raleway"/>
              <a:buNone/>
              <a:defRPr sz="2400">
                <a:solidFill>
                  <a:schemeClr val="dk1"/>
                </a:solidFill>
                <a:latin typeface="Familjen Grotesk"/>
                <a:ea typeface="Familjen Grotesk"/>
                <a:cs typeface="Familjen Grotesk"/>
                <a:sym typeface="Familjen Grotesk"/>
              </a:defRPr>
            </a:lvl1pPr>
            <a:lvl2pPr lvl="1" algn="ctr" rtl="0">
              <a:lnSpc>
                <a:spcPct val="100000"/>
              </a:lnSpc>
              <a:spcBef>
                <a:spcPts val="0"/>
              </a:spcBef>
              <a:spcAft>
                <a:spcPts val="0"/>
              </a:spcAft>
              <a:buSzPts val="2400"/>
              <a:buFont typeface="Raleway"/>
              <a:buNone/>
              <a:defRPr sz="3200">
                <a:latin typeface="Raleway"/>
                <a:ea typeface="Raleway"/>
                <a:cs typeface="Raleway"/>
                <a:sym typeface="Raleway"/>
              </a:defRPr>
            </a:lvl2pPr>
            <a:lvl3pPr lvl="2" algn="ctr" rtl="0">
              <a:lnSpc>
                <a:spcPct val="100000"/>
              </a:lnSpc>
              <a:spcBef>
                <a:spcPts val="0"/>
              </a:spcBef>
              <a:spcAft>
                <a:spcPts val="0"/>
              </a:spcAft>
              <a:buSzPts val="2400"/>
              <a:buFont typeface="Raleway"/>
              <a:buNone/>
              <a:defRPr sz="3200">
                <a:latin typeface="Raleway"/>
                <a:ea typeface="Raleway"/>
                <a:cs typeface="Raleway"/>
                <a:sym typeface="Raleway"/>
              </a:defRPr>
            </a:lvl3pPr>
            <a:lvl4pPr lvl="3" algn="ctr" rtl="0">
              <a:lnSpc>
                <a:spcPct val="100000"/>
              </a:lnSpc>
              <a:spcBef>
                <a:spcPts val="0"/>
              </a:spcBef>
              <a:spcAft>
                <a:spcPts val="0"/>
              </a:spcAft>
              <a:buSzPts val="2400"/>
              <a:buFont typeface="Raleway"/>
              <a:buNone/>
              <a:defRPr sz="3200">
                <a:latin typeface="Raleway"/>
                <a:ea typeface="Raleway"/>
                <a:cs typeface="Raleway"/>
                <a:sym typeface="Raleway"/>
              </a:defRPr>
            </a:lvl4pPr>
            <a:lvl5pPr lvl="4" algn="ctr" rtl="0">
              <a:lnSpc>
                <a:spcPct val="100000"/>
              </a:lnSpc>
              <a:spcBef>
                <a:spcPts val="0"/>
              </a:spcBef>
              <a:spcAft>
                <a:spcPts val="0"/>
              </a:spcAft>
              <a:buSzPts val="2400"/>
              <a:buFont typeface="Raleway"/>
              <a:buNone/>
              <a:defRPr sz="3200">
                <a:latin typeface="Raleway"/>
                <a:ea typeface="Raleway"/>
                <a:cs typeface="Raleway"/>
                <a:sym typeface="Raleway"/>
              </a:defRPr>
            </a:lvl5pPr>
            <a:lvl6pPr lvl="5" algn="ctr" rtl="0">
              <a:lnSpc>
                <a:spcPct val="100000"/>
              </a:lnSpc>
              <a:spcBef>
                <a:spcPts val="0"/>
              </a:spcBef>
              <a:spcAft>
                <a:spcPts val="0"/>
              </a:spcAft>
              <a:buSzPts val="2400"/>
              <a:buFont typeface="Raleway"/>
              <a:buNone/>
              <a:defRPr sz="3200">
                <a:latin typeface="Raleway"/>
                <a:ea typeface="Raleway"/>
                <a:cs typeface="Raleway"/>
                <a:sym typeface="Raleway"/>
              </a:defRPr>
            </a:lvl6pPr>
            <a:lvl7pPr lvl="6" algn="ctr" rtl="0">
              <a:lnSpc>
                <a:spcPct val="100000"/>
              </a:lnSpc>
              <a:spcBef>
                <a:spcPts val="0"/>
              </a:spcBef>
              <a:spcAft>
                <a:spcPts val="0"/>
              </a:spcAft>
              <a:buSzPts val="2400"/>
              <a:buFont typeface="Raleway"/>
              <a:buNone/>
              <a:defRPr sz="3200">
                <a:latin typeface="Raleway"/>
                <a:ea typeface="Raleway"/>
                <a:cs typeface="Raleway"/>
                <a:sym typeface="Raleway"/>
              </a:defRPr>
            </a:lvl7pPr>
            <a:lvl8pPr lvl="7" algn="ctr" rtl="0">
              <a:lnSpc>
                <a:spcPct val="100000"/>
              </a:lnSpc>
              <a:spcBef>
                <a:spcPts val="0"/>
              </a:spcBef>
              <a:spcAft>
                <a:spcPts val="0"/>
              </a:spcAft>
              <a:buSzPts val="2400"/>
              <a:buFont typeface="Raleway"/>
              <a:buNone/>
              <a:defRPr sz="3200">
                <a:latin typeface="Raleway"/>
                <a:ea typeface="Raleway"/>
                <a:cs typeface="Raleway"/>
                <a:sym typeface="Raleway"/>
              </a:defRPr>
            </a:lvl8pPr>
            <a:lvl9pPr lvl="8" algn="ctr" rtl="0">
              <a:lnSpc>
                <a:spcPct val="100000"/>
              </a:lnSpc>
              <a:spcBef>
                <a:spcPts val="0"/>
              </a:spcBef>
              <a:spcAft>
                <a:spcPts val="0"/>
              </a:spcAft>
              <a:buSzPts val="2400"/>
              <a:buFont typeface="Raleway"/>
              <a:buNone/>
              <a:defRPr sz="3200">
                <a:latin typeface="Raleway"/>
                <a:ea typeface="Raleway"/>
                <a:cs typeface="Raleway"/>
                <a:sym typeface="Raleway"/>
              </a:defRPr>
            </a:lvl9pPr>
          </a:lstStyle>
          <a:p>
            <a:endParaRPr/>
          </a:p>
        </p:txBody>
      </p:sp>
      <p:sp>
        <p:nvSpPr>
          <p:cNvPr id="111" name="Google Shape;111;p19"/>
          <p:cNvSpPr txBox="1">
            <a:spLocks noGrp="1"/>
          </p:cNvSpPr>
          <p:nvPr>
            <p:ph type="subTitle" idx="9"/>
          </p:nvPr>
        </p:nvSpPr>
        <p:spPr>
          <a:xfrm>
            <a:off x="8383784" y="1942415"/>
            <a:ext cx="2848400" cy="502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Raleway"/>
              <a:buNone/>
              <a:defRPr sz="2400">
                <a:solidFill>
                  <a:schemeClr val="dk1"/>
                </a:solidFill>
                <a:latin typeface="Familjen Grotesk"/>
                <a:ea typeface="Familjen Grotesk"/>
                <a:cs typeface="Familjen Grotesk"/>
                <a:sym typeface="Familjen Grotesk"/>
              </a:defRPr>
            </a:lvl1pPr>
            <a:lvl2pPr lvl="1" algn="ctr" rtl="0">
              <a:lnSpc>
                <a:spcPct val="100000"/>
              </a:lnSpc>
              <a:spcBef>
                <a:spcPts val="0"/>
              </a:spcBef>
              <a:spcAft>
                <a:spcPts val="0"/>
              </a:spcAft>
              <a:buSzPts val="2400"/>
              <a:buFont typeface="Raleway"/>
              <a:buNone/>
              <a:defRPr sz="3200">
                <a:latin typeface="Raleway"/>
                <a:ea typeface="Raleway"/>
                <a:cs typeface="Raleway"/>
                <a:sym typeface="Raleway"/>
              </a:defRPr>
            </a:lvl2pPr>
            <a:lvl3pPr lvl="2" algn="ctr" rtl="0">
              <a:lnSpc>
                <a:spcPct val="100000"/>
              </a:lnSpc>
              <a:spcBef>
                <a:spcPts val="0"/>
              </a:spcBef>
              <a:spcAft>
                <a:spcPts val="0"/>
              </a:spcAft>
              <a:buSzPts val="2400"/>
              <a:buFont typeface="Raleway"/>
              <a:buNone/>
              <a:defRPr sz="3200">
                <a:latin typeface="Raleway"/>
                <a:ea typeface="Raleway"/>
                <a:cs typeface="Raleway"/>
                <a:sym typeface="Raleway"/>
              </a:defRPr>
            </a:lvl3pPr>
            <a:lvl4pPr lvl="3" algn="ctr" rtl="0">
              <a:lnSpc>
                <a:spcPct val="100000"/>
              </a:lnSpc>
              <a:spcBef>
                <a:spcPts val="0"/>
              </a:spcBef>
              <a:spcAft>
                <a:spcPts val="0"/>
              </a:spcAft>
              <a:buSzPts val="2400"/>
              <a:buFont typeface="Raleway"/>
              <a:buNone/>
              <a:defRPr sz="3200">
                <a:latin typeface="Raleway"/>
                <a:ea typeface="Raleway"/>
                <a:cs typeface="Raleway"/>
                <a:sym typeface="Raleway"/>
              </a:defRPr>
            </a:lvl4pPr>
            <a:lvl5pPr lvl="4" algn="ctr" rtl="0">
              <a:lnSpc>
                <a:spcPct val="100000"/>
              </a:lnSpc>
              <a:spcBef>
                <a:spcPts val="0"/>
              </a:spcBef>
              <a:spcAft>
                <a:spcPts val="0"/>
              </a:spcAft>
              <a:buSzPts val="2400"/>
              <a:buFont typeface="Raleway"/>
              <a:buNone/>
              <a:defRPr sz="3200">
                <a:latin typeface="Raleway"/>
                <a:ea typeface="Raleway"/>
                <a:cs typeface="Raleway"/>
                <a:sym typeface="Raleway"/>
              </a:defRPr>
            </a:lvl5pPr>
            <a:lvl6pPr lvl="5" algn="ctr" rtl="0">
              <a:lnSpc>
                <a:spcPct val="100000"/>
              </a:lnSpc>
              <a:spcBef>
                <a:spcPts val="0"/>
              </a:spcBef>
              <a:spcAft>
                <a:spcPts val="0"/>
              </a:spcAft>
              <a:buSzPts val="2400"/>
              <a:buFont typeface="Raleway"/>
              <a:buNone/>
              <a:defRPr sz="3200">
                <a:latin typeface="Raleway"/>
                <a:ea typeface="Raleway"/>
                <a:cs typeface="Raleway"/>
                <a:sym typeface="Raleway"/>
              </a:defRPr>
            </a:lvl6pPr>
            <a:lvl7pPr lvl="6" algn="ctr" rtl="0">
              <a:lnSpc>
                <a:spcPct val="100000"/>
              </a:lnSpc>
              <a:spcBef>
                <a:spcPts val="0"/>
              </a:spcBef>
              <a:spcAft>
                <a:spcPts val="0"/>
              </a:spcAft>
              <a:buSzPts val="2400"/>
              <a:buFont typeface="Raleway"/>
              <a:buNone/>
              <a:defRPr sz="3200">
                <a:latin typeface="Raleway"/>
                <a:ea typeface="Raleway"/>
                <a:cs typeface="Raleway"/>
                <a:sym typeface="Raleway"/>
              </a:defRPr>
            </a:lvl7pPr>
            <a:lvl8pPr lvl="7" algn="ctr" rtl="0">
              <a:lnSpc>
                <a:spcPct val="100000"/>
              </a:lnSpc>
              <a:spcBef>
                <a:spcPts val="0"/>
              </a:spcBef>
              <a:spcAft>
                <a:spcPts val="0"/>
              </a:spcAft>
              <a:buSzPts val="2400"/>
              <a:buFont typeface="Raleway"/>
              <a:buNone/>
              <a:defRPr sz="3200">
                <a:latin typeface="Raleway"/>
                <a:ea typeface="Raleway"/>
                <a:cs typeface="Raleway"/>
                <a:sym typeface="Raleway"/>
              </a:defRPr>
            </a:lvl8pPr>
            <a:lvl9pPr lvl="8" algn="ctr" rtl="0">
              <a:lnSpc>
                <a:spcPct val="100000"/>
              </a:lnSpc>
              <a:spcBef>
                <a:spcPts val="0"/>
              </a:spcBef>
              <a:spcAft>
                <a:spcPts val="0"/>
              </a:spcAft>
              <a:buSzPts val="2400"/>
              <a:buFont typeface="Raleway"/>
              <a:buNone/>
              <a:defRPr sz="3200">
                <a:latin typeface="Raleway"/>
                <a:ea typeface="Raleway"/>
                <a:cs typeface="Raleway"/>
                <a:sym typeface="Raleway"/>
              </a:defRPr>
            </a:lvl9pPr>
          </a:lstStyle>
          <a:p>
            <a:endParaRPr/>
          </a:p>
        </p:txBody>
      </p:sp>
      <p:sp>
        <p:nvSpPr>
          <p:cNvPr id="112" name="Google Shape;112;p19"/>
          <p:cNvSpPr txBox="1">
            <a:spLocks noGrp="1"/>
          </p:cNvSpPr>
          <p:nvPr>
            <p:ph type="subTitle" idx="13"/>
          </p:nvPr>
        </p:nvSpPr>
        <p:spPr>
          <a:xfrm>
            <a:off x="960000" y="4092708"/>
            <a:ext cx="2848400" cy="502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Raleway"/>
              <a:buNone/>
              <a:defRPr sz="2400">
                <a:solidFill>
                  <a:schemeClr val="dk1"/>
                </a:solidFill>
                <a:latin typeface="Familjen Grotesk"/>
                <a:ea typeface="Familjen Grotesk"/>
                <a:cs typeface="Familjen Grotesk"/>
                <a:sym typeface="Familjen Grotesk"/>
              </a:defRPr>
            </a:lvl1pPr>
            <a:lvl2pPr lvl="1" algn="ctr" rtl="0">
              <a:lnSpc>
                <a:spcPct val="100000"/>
              </a:lnSpc>
              <a:spcBef>
                <a:spcPts val="0"/>
              </a:spcBef>
              <a:spcAft>
                <a:spcPts val="0"/>
              </a:spcAft>
              <a:buSzPts val="2400"/>
              <a:buFont typeface="Raleway"/>
              <a:buNone/>
              <a:defRPr sz="3200">
                <a:latin typeface="Raleway"/>
                <a:ea typeface="Raleway"/>
                <a:cs typeface="Raleway"/>
                <a:sym typeface="Raleway"/>
              </a:defRPr>
            </a:lvl2pPr>
            <a:lvl3pPr lvl="2" algn="ctr" rtl="0">
              <a:lnSpc>
                <a:spcPct val="100000"/>
              </a:lnSpc>
              <a:spcBef>
                <a:spcPts val="0"/>
              </a:spcBef>
              <a:spcAft>
                <a:spcPts val="0"/>
              </a:spcAft>
              <a:buSzPts val="2400"/>
              <a:buFont typeface="Raleway"/>
              <a:buNone/>
              <a:defRPr sz="3200">
                <a:latin typeface="Raleway"/>
                <a:ea typeface="Raleway"/>
                <a:cs typeface="Raleway"/>
                <a:sym typeface="Raleway"/>
              </a:defRPr>
            </a:lvl3pPr>
            <a:lvl4pPr lvl="3" algn="ctr" rtl="0">
              <a:lnSpc>
                <a:spcPct val="100000"/>
              </a:lnSpc>
              <a:spcBef>
                <a:spcPts val="0"/>
              </a:spcBef>
              <a:spcAft>
                <a:spcPts val="0"/>
              </a:spcAft>
              <a:buSzPts val="2400"/>
              <a:buFont typeface="Raleway"/>
              <a:buNone/>
              <a:defRPr sz="3200">
                <a:latin typeface="Raleway"/>
                <a:ea typeface="Raleway"/>
                <a:cs typeface="Raleway"/>
                <a:sym typeface="Raleway"/>
              </a:defRPr>
            </a:lvl4pPr>
            <a:lvl5pPr lvl="4" algn="ctr" rtl="0">
              <a:lnSpc>
                <a:spcPct val="100000"/>
              </a:lnSpc>
              <a:spcBef>
                <a:spcPts val="0"/>
              </a:spcBef>
              <a:spcAft>
                <a:spcPts val="0"/>
              </a:spcAft>
              <a:buSzPts val="2400"/>
              <a:buFont typeface="Raleway"/>
              <a:buNone/>
              <a:defRPr sz="3200">
                <a:latin typeface="Raleway"/>
                <a:ea typeface="Raleway"/>
                <a:cs typeface="Raleway"/>
                <a:sym typeface="Raleway"/>
              </a:defRPr>
            </a:lvl5pPr>
            <a:lvl6pPr lvl="5" algn="ctr" rtl="0">
              <a:lnSpc>
                <a:spcPct val="100000"/>
              </a:lnSpc>
              <a:spcBef>
                <a:spcPts val="0"/>
              </a:spcBef>
              <a:spcAft>
                <a:spcPts val="0"/>
              </a:spcAft>
              <a:buSzPts val="2400"/>
              <a:buFont typeface="Raleway"/>
              <a:buNone/>
              <a:defRPr sz="3200">
                <a:latin typeface="Raleway"/>
                <a:ea typeface="Raleway"/>
                <a:cs typeface="Raleway"/>
                <a:sym typeface="Raleway"/>
              </a:defRPr>
            </a:lvl6pPr>
            <a:lvl7pPr lvl="6" algn="ctr" rtl="0">
              <a:lnSpc>
                <a:spcPct val="100000"/>
              </a:lnSpc>
              <a:spcBef>
                <a:spcPts val="0"/>
              </a:spcBef>
              <a:spcAft>
                <a:spcPts val="0"/>
              </a:spcAft>
              <a:buSzPts val="2400"/>
              <a:buFont typeface="Raleway"/>
              <a:buNone/>
              <a:defRPr sz="3200">
                <a:latin typeface="Raleway"/>
                <a:ea typeface="Raleway"/>
                <a:cs typeface="Raleway"/>
                <a:sym typeface="Raleway"/>
              </a:defRPr>
            </a:lvl7pPr>
            <a:lvl8pPr lvl="7" algn="ctr" rtl="0">
              <a:lnSpc>
                <a:spcPct val="100000"/>
              </a:lnSpc>
              <a:spcBef>
                <a:spcPts val="0"/>
              </a:spcBef>
              <a:spcAft>
                <a:spcPts val="0"/>
              </a:spcAft>
              <a:buSzPts val="2400"/>
              <a:buFont typeface="Raleway"/>
              <a:buNone/>
              <a:defRPr sz="3200">
                <a:latin typeface="Raleway"/>
                <a:ea typeface="Raleway"/>
                <a:cs typeface="Raleway"/>
                <a:sym typeface="Raleway"/>
              </a:defRPr>
            </a:lvl8pPr>
            <a:lvl9pPr lvl="8" algn="ctr" rtl="0">
              <a:lnSpc>
                <a:spcPct val="100000"/>
              </a:lnSpc>
              <a:spcBef>
                <a:spcPts val="0"/>
              </a:spcBef>
              <a:spcAft>
                <a:spcPts val="0"/>
              </a:spcAft>
              <a:buSzPts val="2400"/>
              <a:buFont typeface="Raleway"/>
              <a:buNone/>
              <a:defRPr sz="3200">
                <a:latin typeface="Raleway"/>
                <a:ea typeface="Raleway"/>
                <a:cs typeface="Raleway"/>
                <a:sym typeface="Raleway"/>
              </a:defRPr>
            </a:lvl9pPr>
          </a:lstStyle>
          <a:p>
            <a:endParaRPr/>
          </a:p>
        </p:txBody>
      </p:sp>
      <p:sp>
        <p:nvSpPr>
          <p:cNvPr id="113" name="Google Shape;113;p19"/>
          <p:cNvSpPr txBox="1">
            <a:spLocks noGrp="1"/>
          </p:cNvSpPr>
          <p:nvPr>
            <p:ph type="subTitle" idx="14"/>
          </p:nvPr>
        </p:nvSpPr>
        <p:spPr>
          <a:xfrm>
            <a:off x="4670600" y="4092705"/>
            <a:ext cx="2848400" cy="502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Raleway"/>
              <a:buNone/>
              <a:defRPr sz="2400">
                <a:solidFill>
                  <a:schemeClr val="dk1"/>
                </a:solidFill>
                <a:latin typeface="Familjen Grotesk"/>
                <a:ea typeface="Familjen Grotesk"/>
                <a:cs typeface="Familjen Grotesk"/>
                <a:sym typeface="Familjen Grotesk"/>
              </a:defRPr>
            </a:lvl1pPr>
            <a:lvl2pPr lvl="1" algn="ctr" rtl="0">
              <a:lnSpc>
                <a:spcPct val="100000"/>
              </a:lnSpc>
              <a:spcBef>
                <a:spcPts val="0"/>
              </a:spcBef>
              <a:spcAft>
                <a:spcPts val="0"/>
              </a:spcAft>
              <a:buSzPts val="2400"/>
              <a:buFont typeface="Raleway"/>
              <a:buNone/>
              <a:defRPr sz="3200">
                <a:latin typeface="Raleway"/>
                <a:ea typeface="Raleway"/>
                <a:cs typeface="Raleway"/>
                <a:sym typeface="Raleway"/>
              </a:defRPr>
            </a:lvl2pPr>
            <a:lvl3pPr lvl="2" algn="ctr" rtl="0">
              <a:lnSpc>
                <a:spcPct val="100000"/>
              </a:lnSpc>
              <a:spcBef>
                <a:spcPts val="0"/>
              </a:spcBef>
              <a:spcAft>
                <a:spcPts val="0"/>
              </a:spcAft>
              <a:buSzPts val="2400"/>
              <a:buFont typeface="Raleway"/>
              <a:buNone/>
              <a:defRPr sz="3200">
                <a:latin typeface="Raleway"/>
                <a:ea typeface="Raleway"/>
                <a:cs typeface="Raleway"/>
                <a:sym typeface="Raleway"/>
              </a:defRPr>
            </a:lvl3pPr>
            <a:lvl4pPr lvl="3" algn="ctr" rtl="0">
              <a:lnSpc>
                <a:spcPct val="100000"/>
              </a:lnSpc>
              <a:spcBef>
                <a:spcPts val="0"/>
              </a:spcBef>
              <a:spcAft>
                <a:spcPts val="0"/>
              </a:spcAft>
              <a:buSzPts val="2400"/>
              <a:buFont typeface="Raleway"/>
              <a:buNone/>
              <a:defRPr sz="3200">
                <a:latin typeface="Raleway"/>
                <a:ea typeface="Raleway"/>
                <a:cs typeface="Raleway"/>
                <a:sym typeface="Raleway"/>
              </a:defRPr>
            </a:lvl4pPr>
            <a:lvl5pPr lvl="4" algn="ctr" rtl="0">
              <a:lnSpc>
                <a:spcPct val="100000"/>
              </a:lnSpc>
              <a:spcBef>
                <a:spcPts val="0"/>
              </a:spcBef>
              <a:spcAft>
                <a:spcPts val="0"/>
              </a:spcAft>
              <a:buSzPts val="2400"/>
              <a:buFont typeface="Raleway"/>
              <a:buNone/>
              <a:defRPr sz="3200">
                <a:latin typeface="Raleway"/>
                <a:ea typeface="Raleway"/>
                <a:cs typeface="Raleway"/>
                <a:sym typeface="Raleway"/>
              </a:defRPr>
            </a:lvl5pPr>
            <a:lvl6pPr lvl="5" algn="ctr" rtl="0">
              <a:lnSpc>
                <a:spcPct val="100000"/>
              </a:lnSpc>
              <a:spcBef>
                <a:spcPts val="0"/>
              </a:spcBef>
              <a:spcAft>
                <a:spcPts val="0"/>
              </a:spcAft>
              <a:buSzPts val="2400"/>
              <a:buFont typeface="Raleway"/>
              <a:buNone/>
              <a:defRPr sz="3200">
                <a:latin typeface="Raleway"/>
                <a:ea typeface="Raleway"/>
                <a:cs typeface="Raleway"/>
                <a:sym typeface="Raleway"/>
              </a:defRPr>
            </a:lvl6pPr>
            <a:lvl7pPr lvl="6" algn="ctr" rtl="0">
              <a:lnSpc>
                <a:spcPct val="100000"/>
              </a:lnSpc>
              <a:spcBef>
                <a:spcPts val="0"/>
              </a:spcBef>
              <a:spcAft>
                <a:spcPts val="0"/>
              </a:spcAft>
              <a:buSzPts val="2400"/>
              <a:buFont typeface="Raleway"/>
              <a:buNone/>
              <a:defRPr sz="3200">
                <a:latin typeface="Raleway"/>
                <a:ea typeface="Raleway"/>
                <a:cs typeface="Raleway"/>
                <a:sym typeface="Raleway"/>
              </a:defRPr>
            </a:lvl7pPr>
            <a:lvl8pPr lvl="7" algn="ctr" rtl="0">
              <a:lnSpc>
                <a:spcPct val="100000"/>
              </a:lnSpc>
              <a:spcBef>
                <a:spcPts val="0"/>
              </a:spcBef>
              <a:spcAft>
                <a:spcPts val="0"/>
              </a:spcAft>
              <a:buSzPts val="2400"/>
              <a:buFont typeface="Raleway"/>
              <a:buNone/>
              <a:defRPr sz="3200">
                <a:latin typeface="Raleway"/>
                <a:ea typeface="Raleway"/>
                <a:cs typeface="Raleway"/>
                <a:sym typeface="Raleway"/>
              </a:defRPr>
            </a:lvl8pPr>
            <a:lvl9pPr lvl="8" algn="ctr" rtl="0">
              <a:lnSpc>
                <a:spcPct val="100000"/>
              </a:lnSpc>
              <a:spcBef>
                <a:spcPts val="0"/>
              </a:spcBef>
              <a:spcAft>
                <a:spcPts val="0"/>
              </a:spcAft>
              <a:buSzPts val="2400"/>
              <a:buFont typeface="Raleway"/>
              <a:buNone/>
              <a:defRPr sz="3200">
                <a:latin typeface="Raleway"/>
                <a:ea typeface="Raleway"/>
                <a:cs typeface="Raleway"/>
                <a:sym typeface="Raleway"/>
              </a:defRPr>
            </a:lvl9pPr>
          </a:lstStyle>
          <a:p>
            <a:endParaRPr/>
          </a:p>
        </p:txBody>
      </p:sp>
      <p:sp>
        <p:nvSpPr>
          <p:cNvPr id="114" name="Google Shape;114;p19"/>
          <p:cNvSpPr txBox="1">
            <a:spLocks noGrp="1"/>
          </p:cNvSpPr>
          <p:nvPr>
            <p:ph type="subTitle" idx="15"/>
          </p:nvPr>
        </p:nvSpPr>
        <p:spPr>
          <a:xfrm>
            <a:off x="8383600" y="4092712"/>
            <a:ext cx="2848400" cy="502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Raleway"/>
              <a:buNone/>
              <a:defRPr sz="2400">
                <a:solidFill>
                  <a:schemeClr val="dk1"/>
                </a:solidFill>
                <a:latin typeface="Familjen Grotesk"/>
                <a:ea typeface="Familjen Grotesk"/>
                <a:cs typeface="Familjen Grotesk"/>
                <a:sym typeface="Familjen Grotesk"/>
              </a:defRPr>
            </a:lvl1pPr>
            <a:lvl2pPr lvl="1" algn="ctr" rtl="0">
              <a:lnSpc>
                <a:spcPct val="100000"/>
              </a:lnSpc>
              <a:spcBef>
                <a:spcPts val="0"/>
              </a:spcBef>
              <a:spcAft>
                <a:spcPts val="0"/>
              </a:spcAft>
              <a:buSzPts val="2400"/>
              <a:buFont typeface="Raleway"/>
              <a:buNone/>
              <a:defRPr sz="3200">
                <a:latin typeface="Raleway"/>
                <a:ea typeface="Raleway"/>
                <a:cs typeface="Raleway"/>
                <a:sym typeface="Raleway"/>
              </a:defRPr>
            </a:lvl2pPr>
            <a:lvl3pPr lvl="2" algn="ctr" rtl="0">
              <a:lnSpc>
                <a:spcPct val="100000"/>
              </a:lnSpc>
              <a:spcBef>
                <a:spcPts val="0"/>
              </a:spcBef>
              <a:spcAft>
                <a:spcPts val="0"/>
              </a:spcAft>
              <a:buSzPts val="2400"/>
              <a:buFont typeface="Raleway"/>
              <a:buNone/>
              <a:defRPr sz="3200">
                <a:latin typeface="Raleway"/>
                <a:ea typeface="Raleway"/>
                <a:cs typeface="Raleway"/>
                <a:sym typeface="Raleway"/>
              </a:defRPr>
            </a:lvl3pPr>
            <a:lvl4pPr lvl="3" algn="ctr" rtl="0">
              <a:lnSpc>
                <a:spcPct val="100000"/>
              </a:lnSpc>
              <a:spcBef>
                <a:spcPts val="0"/>
              </a:spcBef>
              <a:spcAft>
                <a:spcPts val="0"/>
              </a:spcAft>
              <a:buSzPts val="2400"/>
              <a:buFont typeface="Raleway"/>
              <a:buNone/>
              <a:defRPr sz="3200">
                <a:latin typeface="Raleway"/>
                <a:ea typeface="Raleway"/>
                <a:cs typeface="Raleway"/>
                <a:sym typeface="Raleway"/>
              </a:defRPr>
            </a:lvl4pPr>
            <a:lvl5pPr lvl="4" algn="ctr" rtl="0">
              <a:lnSpc>
                <a:spcPct val="100000"/>
              </a:lnSpc>
              <a:spcBef>
                <a:spcPts val="0"/>
              </a:spcBef>
              <a:spcAft>
                <a:spcPts val="0"/>
              </a:spcAft>
              <a:buSzPts val="2400"/>
              <a:buFont typeface="Raleway"/>
              <a:buNone/>
              <a:defRPr sz="3200">
                <a:latin typeface="Raleway"/>
                <a:ea typeface="Raleway"/>
                <a:cs typeface="Raleway"/>
                <a:sym typeface="Raleway"/>
              </a:defRPr>
            </a:lvl5pPr>
            <a:lvl6pPr lvl="5" algn="ctr" rtl="0">
              <a:lnSpc>
                <a:spcPct val="100000"/>
              </a:lnSpc>
              <a:spcBef>
                <a:spcPts val="0"/>
              </a:spcBef>
              <a:spcAft>
                <a:spcPts val="0"/>
              </a:spcAft>
              <a:buSzPts val="2400"/>
              <a:buFont typeface="Raleway"/>
              <a:buNone/>
              <a:defRPr sz="3200">
                <a:latin typeface="Raleway"/>
                <a:ea typeface="Raleway"/>
                <a:cs typeface="Raleway"/>
                <a:sym typeface="Raleway"/>
              </a:defRPr>
            </a:lvl6pPr>
            <a:lvl7pPr lvl="6" algn="ctr" rtl="0">
              <a:lnSpc>
                <a:spcPct val="100000"/>
              </a:lnSpc>
              <a:spcBef>
                <a:spcPts val="0"/>
              </a:spcBef>
              <a:spcAft>
                <a:spcPts val="0"/>
              </a:spcAft>
              <a:buSzPts val="2400"/>
              <a:buFont typeface="Raleway"/>
              <a:buNone/>
              <a:defRPr sz="3200">
                <a:latin typeface="Raleway"/>
                <a:ea typeface="Raleway"/>
                <a:cs typeface="Raleway"/>
                <a:sym typeface="Raleway"/>
              </a:defRPr>
            </a:lvl7pPr>
            <a:lvl8pPr lvl="7" algn="ctr" rtl="0">
              <a:lnSpc>
                <a:spcPct val="100000"/>
              </a:lnSpc>
              <a:spcBef>
                <a:spcPts val="0"/>
              </a:spcBef>
              <a:spcAft>
                <a:spcPts val="0"/>
              </a:spcAft>
              <a:buSzPts val="2400"/>
              <a:buFont typeface="Raleway"/>
              <a:buNone/>
              <a:defRPr sz="3200">
                <a:latin typeface="Raleway"/>
                <a:ea typeface="Raleway"/>
                <a:cs typeface="Raleway"/>
                <a:sym typeface="Raleway"/>
              </a:defRPr>
            </a:lvl8pPr>
            <a:lvl9pPr lvl="8" algn="ctr" rtl="0">
              <a:lnSpc>
                <a:spcPct val="100000"/>
              </a:lnSpc>
              <a:spcBef>
                <a:spcPts val="0"/>
              </a:spcBef>
              <a:spcAft>
                <a:spcPts val="0"/>
              </a:spcAft>
              <a:buSzPts val="2400"/>
              <a:buFont typeface="Raleway"/>
              <a:buNone/>
              <a:defRPr sz="3200">
                <a:latin typeface="Raleway"/>
                <a:ea typeface="Raleway"/>
                <a:cs typeface="Raleway"/>
                <a:sym typeface="Raleway"/>
              </a:defRPr>
            </a:lvl9pPr>
          </a:lstStyle>
          <a:p>
            <a:endParaRPr/>
          </a:p>
        </p:txBody>
      </p:sp>
      <p:sp>
        <p:nvSpPr>
          <p:cNvPr id="115" name="Google Shape;115;p19"/>
          <p:cNvSpPr/>
          <p:nvPr/>
        </p:nvSpPr>
        <p:spPr>
          <a:xfrm>
            <a:off x="-6733" y="6271500"/>
            <a:ext cx="12192000" cy="6496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1867">
              <a:latin typeface="Barlow"/>
              <a:ea typeface="Barlow"/>
              <a:cs typeface="Barlow"/>
              <a:sym typeface="Barlow"/>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Thanks">
  <p:cSld name="BLANK_1_1_1_1_1_1_2">
    <p:spTree>
      <p:nvGrpSpPr>
        <p:cNvPr id="1" name="Shape 116"/>
        <p:cNvGrpSpPr/>
        <p:nvPr/>
      </p:nvGrpSpPr>
      <p:grpSpPr>
        <a:xfrm>
          <a:off x="0" y="0"/>
          <a:ext cx="0" cy="0"/>
          <a:chOff x="0" y="0"/>
          <a:chExt cx="0" cy="0"/>
        </a:xfrm>
      </p:grpSpPr>
      <p:sp>
        <p:nvSpPr>
          <p:cNvPr id="117" name="Google Shape;117;p20"/>
          <p:cNvSpPr txBox="1">
            <a:spLocks noGrp="1"/>
          </p:cNvSpPr>
          <p:nvPr>
            <p:ph type="ctrTitle"/>
          </p:nvPr>
        </p:nvSpPr>
        <p:spPr>
          <a:xfrm>
            <a:off x="1843567" y="1180733"/>
            <a:ext cx="4684800" cy="1330400"/>
          </a:xfrm>
          <a:prstGeom prst="rect">
            <a:avLst/>
          </a:prstGeom>
        </p:spPr>
        <p:txBody>
          <a:bodyPr spcFirstLastPara="1" wrap="square" lIns="91425" tIns="91425" rIns="91425" bIns="91425" anchor="b" anchorCtr="0">
            <a:noAutofit/>
          </a:bodyPr>
          <a:lstStyle>
            <a:lvl1pPr lvl="0" algn="r" rtl="0">
              <a:spcBef>
                <a:spcPts val="0"/>
              </a:spcBef>
              <a:spcAft>
                <a:spcPts val="0"/>
              </a:spcAft>
              <a:buSzPts val="5200"/>
              <a:buNone/>
              <a:defRPr sz="8000"/>
            </a:lvl1pPr>
            <a:lvl2pPr lvl="1" algn="ctr" rtl="0">
              <a:spcBef>
                <a:spcPts val="0"/>
              </a:spcBef>
              <a:spcAft>
                <a:spcPts val="0"/>
              </a:spcAft>
              <a:buSzPts val="5200"/>
              <a:buNone/>
              <a:defRPr sz="6933"/>
            </a:lvl2pPr>
            <a:lvl3pPr lvl="2" algn="ctr" rtl="0">
              <a:spcBef>
                <a:spcPts val="0"/>
              </a:spcBef>
              <a:spcAft>
                <a:spcPts val="0"/>
              </a:spcAft>
              <a:buSzPts val="5200"/>
              <a:buNone/>
              <a:defRPr sz="6933"/>
            </a:lvl3pPr>
            <a:lvl4pPr lvl="3" algn="ctr" rtl="0">
              <a:spcBef>
                <a:spcPts val="0"/>
              </a:spcBef>
              <a:spcAft>
                <a:spcPts val="0"/>
              </a:spcAft>
              <a:buSzPts val="5200"/>
              <a:buNone/>
              <a:defRPr sz="6933"/>
            </a:lvl4pPr>
            <a:lvl5pPr lvl="4" algn="ctr" rtl="0">
              <a:spcBef>
                <a:spcPts val="0"/>
              </a:spcBef>
              <a:spcAft>
                <a:spcPts val="0"/>
              </a:spcAft>
              <a:buSzPts val="5200"/>
              <a:buNone/>
              <a:defRPr sz="6933"/>
            </a:lvl5pPr>
            <a:lvl6pPr lvl="5" algn="ctr" rtl="0">
              <a:spcBef>
                <a:spcPts val="0"/>
              </a:spcBef>
              <a:spcAft>
                <a:spcPts val="0"/>
              </a:spcAft>
              <a:buSzPts val="5200"/>
              <a:buNone/>
              <a:defRPr sz="6933"/>
            </a:lvl6pPr>
            <a:lvl7pPr lvl="6" algn="ctr" rtl="0">
              <a:spcBef>
                <a:spcPts val="0"/>
              </a:spcBef>
              <a:spcAft>
                <a:spcPts val="0"/>
              </a:spcAft>
              <a:buSzPts val="5200"/>
              <a:buNone/>
              <a:defRPr sz="6933"/>
            </a:lvl7pPr>
            <a:lvl8pPr lvl="7" algn="ctr" rtl="0">
              <a:spcBef>
                <a:spcPts val="0"/>
              </a:spcBef>
              <a:spcAft>
                <a:spcPts val="0"/>
              </a:spcAft>
              <a:buSzPts val="5200"/>
              <a:buNone/>
              <a:defRPr sz="6933"/>
            </a:lvl8pPr>
            <a:lvl9pPr lvl="8" algn="ctr" rtl="0">
              <a:spcBef>
                <a:spcPts val="0"/>
              </a:spcBef>
              <a:spcAft>
                <a:spcPts val="0"/>
              </a:spcAft>
              <a:buSzPts val="5200"/>
              <a:buNone/>
              <a:defRPr sz="6933"/>
            </a:lvl9pPr>
          </a:lstStyle>
          <a:p>
            <a:endParaRPr/>
          </a:p>
        </p:txBody>
      </p:sp>
      <p:sp>
        <p:nvSpPr>
          <p:cNvPr id="118" name="Google Shape;118;p20"/>
          <p:cNvSpPr txBox="1">
            <a:spLocks noGrp="1"/>
          </p:cNvSpPr>
          <p:nvPr>
            <p:ph type="subTitle" idx="1"/>
          </p:nvPr>
        </p:nvSpPr>
        <p:spPr>
          <a:xfrm>
            <a:off x="1843567" y="2453433"/>
            <a:ext cx="4684800" cy="13304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200"/>
              <a:buNone/>
              <a:defRPr/>
            </a:lvl1pPr>
            <a:lvl2pPr lvl="1" algn="ctr" rtl="0">
              <a:lnSpc>
                <a:spcPct val="100000"/>
              </a:lnSpc>
              <a:spcBef>
                <a:spcPts val="0"/>
              </a:spcBef>
              <a:spcAft>
                <a:spcPts val="0"/>
              </a:spcAft>
              <a:buSzPts val="1800"/>
              <a:buNone/>
              <a:defRPr sz="2400"/>
            </a:lvl2pPr>
            <a:lvl3pPr lvl="2" algn="ctr" rtl="0">
              <a:lnSpc>
                <a:spcPct val="100000"/>
              </a:lnSpc>
              <a:spcBef>
                <a:spcPts val="0"/>
              </a:spcBef>
              <a:spcAft>
                <a:spcPts val="0"/>
              </a:spcAft>
              <a:buSzPts val="1800"/>
              <a:buNone/>
              <a:defRPr sz="2400"/>
            </a:lvl3pPr>
            <a:lvl4pPr lvl="3" algn="ctr" rtl="0">
              <a:lnSpc>
                <a:spcPct val="100000"/>
              </a:lnSpc>
              <a:spcBef>
                <a:spcPts val="0"/>
              </a:spcBef>
              <a:spcAft>
                <a:spcPts val="0"/>
              </a:spcAft>
              <a:buSzPts val="1800"/>
              <a:buNone/>
              <a:defRPr sz="2400"/>
            </a:lvl4pPr>
            <a:lvl5pPr lvl="4" algn="ctr" rtl="0">
              <a:lnSpc>
                <a:spcPct val="100000"/>
              </a:lnSpc>
              <a:spcBef>
                <a:spcPts val="0"/>
              </a:spcBef>
              <a:spcAft>
                <a:spcPts val="0"/>
              </a:spcAft>
              <a:buSzPts val="1800"/>
              <a:buNone/>
              <a:defRPr sz="2400"/>
            </a:lvl5pPr>
            <a:lvl6pPr lvl="5" algn="ctr" rtl="0">
              <a:lnSpc>
                <a:spcPct val="100000"/>
              </a:lnSpc>
              <a:spcBef>
                <a:spcPts val="0"/>
              </a:spcBef>
              <a:spcAft>
                <a:spcPts val="0"/>
              </a:spcAft>
              <a:buSzPts val="1800"/>
              <a:buNone/>
              <a:defRPr sz="2400"/>
            </a:lvl6pPr>
            <a:lvl7pPr lvl="6" algn="ctr" rtl="0">
              <a:lnSpc>
                <a:spcPct val="100000"/>
              </a:lnSpc>
              <a:spcBef>
                <a:spcPts val="0"/>
              </a:spcBef>
              <a:spcAft>
                <a:spcPts val="0"/>
              </a:spcAft>
              <a:buSzPts val="1800"/>
              <a:buNone/>
              <a:defRPr sz="2400"/>
            </a:lvl7pPr>
            <a:lvl8pPr lvl="7" algn="ctr" rtl="0">
              <a:lnSpc>
                <a:spcPct val="100000"/>
              </a:lnSpc>
              <a:spcBef>
                <a:spcPts val="0"/>
              </a:spcBef>
              <a:spcAft>
                <a:spcPts val="0"/>
              </a:spcAft>
              <a:buSzPts val="1800"/>
              <a:buNone/>
              <a:defRPr sz="2400"/>
            </a:lvl8pPr>
            <a:lvl9pPr lvl="8" algn="ctr" rtl="0">
              <a:lnSpc>
                <a:spcPct val="100000"/>
              </a:lnSpc>
              <a:spcBef>
                <a:spcPts val="0"/>
              </a:spcBef>
              <a:spcAft>
                <a:spcPts val="0"/>
              </a:spcAft>
              <a:buSzPts val="1800"/>
              <a:buNone/>
              <a:defRPr sz="2400"/>
            </a:lvl9pPr>
          </a:lstStyle>
          <a:p>
            <a:endParaRPr/>
          </a:p>
        </p:txBody>
      </p:sp>
      <p:sp>
        <p:nvSpPr>
          <p:cNvPr id="119" name="Google Shape;119;p20"/>
          <p:cNvSpPr txBox="1"/>
          <p:nvPr/>
        </p:nvSpPr>
        <p:spPr>
          <a:xfrm>
            <a:off x="953467" y="4662567"/>
            <a:ext cx="5602000" cy="820800"/>
          </a:xfrm>
          <a:prstGeom prst="rect">
            <a:avLst/>
          </a:prstGeom>
          <a:noFill/>
          <a:ln>
            <a:noFill/>
          </a:ln>
        </p:spPr>
        <p:txBody>
          <a:bodyPr spcFirstLastPara="1" wrap="square" lIns="121900" tIns="121900" rIns="121900" bIns="121900" anchor="ctr" anchorCtr="0">
            <a:noAutofit/>
          </a:bodyPr>
          <a:lstStyle/>
          <a:p>
            <a:pPr marL="0" lvl="0" indent="0" algn="r" rtl="0">
              <a:lnSpc>
                <a:spcPct val="100000"/>
              </a:lnSpc>
              <a:spcBef>
                <a:spcPts val="0"/>
              </a:spcBef>
              <a:spcAft>
                <a:spcPts val="0"/>
              </a:spcAft>
              <a:buNone/>
            </a:pPr>
            <a:r>
              <a:rPr lang="en" sz="1333" b="1">
                <a:solidFill>
                  <a:schemeClr val="dk1"/>
                </a:solidFill>
                <a:latin typeface="Barlow"/>
                <a:ea typeface="Barlow"/>
                <a:cs typeface="Barlow"/>
                <a:sym typeface="Barlow"/>
              </a:rPr>
              <a:t>CREDITS:</a:t>
            </a:r>
            <a:r>
              <a:rPr lang="en" sz="1333">
                <a:solidFill>
                  <a:schemeClr val="dk1"/>
                </a:solidFill>
                <a:latin typeface="Barlow"/>
                <a:ea typeface="Barlow"/>
                <a:cs typeface="Barlow"/>
                <a:sym typeface="Barlow"/>
              </a:rPr>
              <a:t> This presentation template was created by </a:t>
            </a:r>
            <a:r>
              <a:rPr lang="en" sz="1333" b="1" u="sng">
                <a:solidFill>
                  <a:schemeClr val="dk1"/>
                </a:solidFill>
                <a:latin typeface="Barlow"/>
                <a:ea typeface="Barlow"/>
                <a:cs typeface="Barlow"/>
                <a:sym typeface="Barlow"/>
                <a:hlinkClick r:id="rId2">
                  <a:extLst>
                    <a:ext uri="{A12FA001-AC4F-418D-AE19-62706E023703}">
                      <ahyp:hlinkClr xmlns:ahyp="http://schemas.microsoft.com/office/drawing/2018/hyperlinkcolor" val="tx"/>
                    </a:ext>
                  </a:extLst>
                </a:hlinkClick>
              </a:rPr>
              <a:t>Slidesgo</a:t>
            </a:r>
            <a:r>
              <a:rPr lang="en" sz="1333" b="1" u="sng">
                <a:solidFill>
                  <a:schemeClr val="dk1"/>
                </a:solidFill>
                <a:latin typeface="Barlow"/>
                <a:ea typeface="Barlow"/>
                <a:cs typeface="Barlow"/>
                <a:sym typeface="Barlow"/>
              </a:rPr>
              <a:t>,</a:t>
            </a:r>
            <a:r>
              <a:rPr lang="en" sz="1333" b="1">
                <a:solidFill>
                  <a:schemeClr val="dk1"/>
                </a:solidFill>
                <a:latin typeface="Barlow"/>
                <a:ea typeface="Barlow"/>
                <a:cs typeface="Barlow"/>
                <a:sym typeface="Barlow"/>
              </a:rPr>
              <a:t> </a:t>
            </a:r>
            <a:r>
              <a:rPr lang="en" sz="1333">
                <a:solidFill>
                  <a:schemeClr val="dk1"/>
                </a:solidFill>
                <a:latin typeface="Barlow"/>
                <a:ea typeface="Barlow"/>
                <a:cs typeface="Barlow"/>
                <a:sym typeface="Barlow"/>
              </a:rPr>
              <a:t>and includes icons by </a:t>
            </a:r>
            <a:r>
              <a:rPr lang="en" sz="1333" b="1" u="sng">
                <a:solidFill>
                  <a:schemeClr val="dk1"/>
                </a:solidFill>
                <a:latin typeface="Barlow"/>
                <a:ea typeface="Barlow"/>
                <a:cs typeface="Barlow"/>
                <a:sym typeface="Barlow"/>
                <a:hlinkClick r:id="rId3">
                  <a:extLst>
                    <a:ext uri="{A12FA001-AC4F-418D-AE19-62706E023703}">
                      <ahyp:hlinkClr xmlns:ahyp="http://schemas.microsoft.com/office/drawing/2018/hyperlinkcolor" val="tx"/>
                    </a:ext>
                  </a:extLst>
                </a:hlinkClick>
              </a:rPr>
              <a:t>Flaticon</a:t>
            </a:r>
            <a:r>
              <a:rPr lang="en" sz="1333" b="1">
                <a:solidFill>
                  <a:schemeClr val="dk1"/>
                </a:solidFill>
                <a:latin typeface="Barlow"/>
                <a:ea typeface="Barlow"/>
                <a:cs typeface="Barlow"/>
                <a:sym typeface="Barlow"/>
              </a:rPr>
              <a:t> </a:t>
            </a:r>
            <a:r>
              <a:rPr lang="en" sz="1333">
                <a:solidFill>
                  <a:schemeClr val="dk1"/>
                </a:solidFill>
                <a:latin typeface="Barlow"/>
                <a:ea typeface="Barlow"/>
                <a:cs typeface="Barlow"/>
                <a:sym typeface="Barlow"/>
              </a:rPr>
              <a:t>and infographics &amp; images by </a:t>
            </a:r>
            <a:r>
              <a:rPr lang="en" sz="1333" b="1" u="sng">
                <a:solidFill>
                  <a:schemeClr val="dk1"/>
                </a:solidFill>
                <a:latin typeface="Barlow"/>
                <a:ea typeface="Barlow"/>
                <a:cs typeface="Barlow"/>
                <a:sym typeface="Barlow"/>
                <a:hlinkClick r:id="rId4">
                  <a:extLst>
                    <a:ext uri="{A12FA001-AC4F-418D-AE19-62706E023703}">
                      <ahyp:hlinkClr xmlns:ahyp="http://schemas.microsoft.com/office/drawing/2018/hyperlinkcolor" val="tx"/>
                    </a:ext>
                  </a:extLst>
                </a:hlinkClick>
              </a:rPr>
              <a:t>Freepik</a:t>
            </a:r>
            <a:endParaRPr sz="1333" b="1" u="sng">
              <a:solidFill>
                <a:schemeClr val="dk1"/>
              </a:solidFill>
              <a:highlight>
                <a:srgbClr val="DFDEFC"/>
              </a:highlight>
              <a:latin typeface="Barlow"/>
              <a:ea typeface="Barlow"/>
              <a:cs typeface="Barlow"/>
              <a:sym typeface="Barlow"/>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Background">
  <p:cSld name="BLANK_1_1_1_1_1_1_1">
    <p:spTree>
      <p:nvGrpSpPr>
        <p:cNvPr id="1" name="Shape 120"/>
        <p:cNvGrpSpPr/>
        <p:nvPr/>
      </p:nvGrpSpPr>
      <p:grpSpPr>
        <a:xfrm>
          <a:off x="0" y="0"/>
          <a:ext cx="0" cy="0"/>
          <a:chOff x="0" y="0"/>
          <a:chExt cx="0" cy="0"/>
        </a:xfrm>
      </p:grpSpPr>
      <p:sp>
        <p:nvSpPr>
          <p:cNvPr id="121" name="Google Shape;121;p21"/>
          <p:cNvSpPr/>
          <p:nvPr/>
        </p:nvSpPr>
        <p:spPr>
          <a:xfrm>
            <a:off x="-6733" y="-31600"/>
            <a:ext cx="689200" cy="69212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1867">
              <a:latin typeface="Barlow"/>
              <a:ea typeface="Barlow"/>
              <a:cs typeface="Barlow"/>
              <a:sym typeface="Barlow"/>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Background 1">
  <p:cSld name="BLANK_1_1_1_1_1_1_1_1">
    <p:spTree>
      <p:nvGrpSpPr>
        <p:cNvPr id="1" name="Shape 122"/>
        <p:cNvGrpSpPr/>
        <p:nvPr/>
      </p:nvGrpSpPr>
      <p:grpSpPr>
        <a:xfrm>
          <a:off x="0" y="0"/>
          <a:ext cx="0" cy="0"/>
          <a:chOff x="0" y="0"/>
          <a:chExt cx="0" cy="0"/>
        </a:xfrm>
      </p:grpSpPr>
      <p:grpSp>
        <p:nvGrpSpPr>
          <p:cNvPr id="123" name="Google Shape;123;p22"/>
          <p:cNvGrpSpPr/>
          <p:nvPr/>
        </p:nvGrpSpPr>
        <p:grpSpPr>
          <a:xfrm>
            <a:off x="-6733" y="-31600"/>
            <a:ext cx="12198733" cy="6921200"/>
            <a:chOff x="-5050" y="-23700"/>
            <a:chExt cx="9149050" cy="5190900"/>
          </a:xfrm>
        </p:grpSpPr>
        <p:sp>
          <p:nvSpPr>
            <p:cNvPr id="124" name="Google Shape;124;p22"/>
            <p:cNvSpPr/>
            <p:nvPr/>
          </p:nvSpPr>
          <p:spPr>
            <a:xfrm>
              <a:off x="-5050" y="-23700"/>
              <a:ext cx="516900" cy="5190900"/>
            </a:xfrm>
            <a:prstGeom prst="rect">
              <a:avLst/>
            </a:prstGeom>
            <a:solidFill>
              <a:schemeClr val="accent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867">
                <a:latin typeface="Barlow"/>
                <a:ea typeface="Barlow"/>
                <a:cs typeface="Barlow"/>
                <a:sym typeface="Barlow"/>
              </a:endParaRPr>
            </a:p>
          </p:txBody>
        </p:sp>
        <p:sp>
          <p:nvSpPr>
            <p:cNvPr id="125" name="Google Shape;125;p22"/>
            <p:cNvSpPr/>
            <p:nvPr/>
          </p:nvSpPr>
          <p:spPr>
            <a:xfrm>
              <a:off x="8627100" y="-23700"/>
              <a:ext cx="516900" cy="5190900"/>
            </a:xfrm>
            <a:prstGeom prst="rect">
              <a:avLst/>
            </a:prstGeom>
            <a:solidFill>
              <a:schemeClr val="accent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867">
                <a:latin typeface="Barlow"/>
                <a:ea typeface="Barlow"/>
                <a:cs typeface="Barlow"/>
                <a:sym typeface="Barlow"/>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3/26/2026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3/26/2026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3/26/2026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3/26/2026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3/26/2026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3/26/2026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3" Type="http://schemas.openxmlformats.org/officeDocument/2006/relationships/slideLayout" Target="../slideLayouts/slideLayout14.xml"/><Relationship Id="rId21" Type="http://schemas.openxmlformats.org/officeDocument/2006/relationships/slideLayout" Target="../slideLayouts/slideLayout3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3/26/2026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69" r:id="rId9"/>
    <p:sldLayoutId id="2147483670" r:id="rId10"/>
    <p:sldLayoutId id="21474836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953467" y="593367"/>
            <a:ext cx="10285200" cy="7636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000"/>
              <a:buFont typeface="Familjen Grotesk"/>
              <a:buNone/>
              <a:defRPr sz="3000">
                <a:solidFill>
                  <a:schemeClr val="dk1"/>
                </a:solidFill>
                <a:latin typeface="Familjen Grotesk"/>
                <a:ea typeface="Familjen Grotesk"/>
                <a:cs typeface="Familjen Grotesk"/>
                <a:sym typeface="Familjen Grotesk"/>
              </a:defRPr>
            </a:lvl1pPr>
            <a:lvl2pPr lvl="1" rtl="0">
              <a:spcBef>
                <a:spcPts val="0"/>
              </a:spcBef>
              <a:spcAft>
                <a:spcPts val="0"/>
              </a:spcAft>
              <a:buClr>
                <a:schemeClr val="dk1"/>
              </a:buClr>
              <a:buSzPts val="3500"/>
              <a:buFont typeface="Familjen Grotesk"/>
              <a:buNone/>
              <a:defRPr sz="3500">
                <a:solidFill>
                  <a:schemeClr val="dk1"/>
                </a:solidFill>
                <a:latin typeface="Familjen Grotesk"/>
                <a:ea typeface="Familjen Grotesk"/>
                <a:cs typeface="Familjen Grotesk"/>
                <a:sym typeface="Familjen Grotesk"/>
              </a:defRPr>
            </a:lvl2pPr>
            <a:lvl3pPr lvl="2" rtl="0">
              <a:spcBef>
                <a:spcPts val="0"/>
              </a:spcBef>
              <a:spcAft>
                <a:spcPts val="0"/>
              </a:spcAft>
              <a:buClr>
                <a:schemeClr val="dk1"/>
              </a:buClr>
              <a:buSzPts val="3500"/>
              <a:buFont typeface="Familjen Grotesk"/>
              <a:buNone/>
              <a:defRPr sz="3500">
                <a:solidFill>
                  <a:schemeClr val="dk1"/>
                </a:solidFill>
                <a:latin typeface="Familjen Grotesk"/>
                <a:ea typeface="Familjen Grotesk"/>
                <a:cs typeface="Familjen Grotesk"/>
                <a:sym typeface="Familjen Grotesk"/>
              </a:defRPr>
            </a:lvl3pPr>
            <a:lvl4pPr lvl="3" rtl="0">
              <a:spcBef>
                <a:spcPts val="0"/>
              </a:spcBef>
              <a:spcAft>
                <a:spcPts val="0"/>
              </a:spcAft>
              <a:buClr>
                <a:schemeClr val="dk1"/>
              </a:buClr>
              <a:buSzPts val="3500"/>
              <a:buFont typeface="Familjen Grotesk"/>
              <a:buNone/>
              <a:defRPr sz="3500">
                <a:solidFill>
                  <a:schemeClr val="dk1"/>
                </a:solidFill>
                <a:latin typeface="Familjen Grotesk"/>
                <a:ea typeface="Familjen Grotesk"/>
                <a:cs typeface="Familjen Grotesk"/>
                <a:sym typeface="Familjen Grotesk"/>
              </a:defRPr>
            </a:lvl4pPr>
            <a:lvl5pPr lvl="4" rtl="0">
              <a:spcBef>
                <a:spcPts val="0"/>
              </a:spcBef>
              <a:spcAft>
                <a:spcPts val="0"/>
              </a:spcAft>
              <a:buClr>
                <a:schemeClr val="dk1"/>
              </a:buClr>
              <a:buSzPts val="3500"/>
              <a:buFont typeface="Familjen Grotesk"/>
              <a:buNone/>
              <a:defRPr sz="3500">
                <a:solidFill>
                  <a:schemeClr val="dk1"/>
                </a:solidFill>
                <a:latin typeface="Familjen Grotesk"/>
                <a:ea typeface="Familjen Grotesk"/>
                <a:cs typeface="Familjen Grotesk"/>
                <a:sym typeface="Familjen Grotesk"/>
              </a:defRPr>
            </a:lvl5pPr>
            <a:lvl6pPr lvl="5" rtl="0">
              <a:spcBef>
                <a:spcPts val="0"/>
              </a:spcBef>
              <a:spcAft>
                <a:spcPts val="0"/>
              </a:spcAft>
              <a:buClr>
                <a:schemeClr val="dk1"/>
              </a:buClr>
              <a:buSzPts val="3500"/>
              <a:buFont typeface="Familjen Grotesk"/>
              <a:buNone/>
              <a:defRPr sz="3500">
                <a:solidFill>
                  <a:schemeClr val="dk1"/>
                </a:solidFill>
                <a:latin typeface="Familjen Grotesk"/>
                <a:ea typeface="Familjen Grotesk"/>
                <a:cs typeface="Familjen Grotesk"/>
                <a:sym typeface="Familjen Grotesk"/>
              </a:defRPr>
            </a:lvl6pPr>
            <a:lvl7pPr lvl="6" rtl="0">
              <a:spcBef>
                <a:spcPts val="0"/>
              </a:spcBef>
              <a:spcAft>
                <a:spcPts val="0"/>
              </a:spcAft>
              <a:buClr>
                <a:schemeClr val="dk1"/>
              </a:buClr>
              <a:buSzPts val="3500"/>
              <a:buFont typeface="Familjen Grotesk"/>
              <a:buNone/>
              <a:defRPr sz="3500">
                <a:solidFill>
                  <a:schemeClr val="dk1"/>
                </a:solidFill>
                <a:latin typeface="Familjen Grotesk"/>
                <a:ea typeface="Familjen Grotesk"/>
                <a:cs typeface="Familjen Grotesk"/>
                <a:sym typeface="Familjen Grotesk"/>
              </a:defRPr>
            </a:lvl7pPr>
            <a:lvl8pPr lvl="7" rtl="0">
              <a:spcBef>
                <a:spcPts val="0"/>
              </a:spcBef>
              <a:spcAft>
                <a:spcPts val="0"/>
              </a:spcAft>
              <a:buClr>
                <a:schemeClr val="dk1"/>
              </a:buClr>
              <a:buSzPts val="3500"/>
              <a:buFont typeface="Familjen Grotesk"/>
              <a:buNone/>
              <a:defRPr sz="3500">
                <a:solidFill>
                  <a:schemeClr val="dk1"/>
                </a:solidFill>
                <a:latin typeface="Familjen Grotesk"/>
                <a:ea typeface="Familjen Grotesk"/>
                <a:cs typeface="Familjen Grotesk"/>
                <a:sym typeface="Familjen Grotesk"/>
              </a:defRPr>
            </a:lvl8pPr>
            <a:lvl9pPr lvl="8" rtl="0">
              <a:spcBef>
                <a:spcPts val="0"/>
              </a:spcBef>
              <a:spcAft>
                <a:spcPts val="0"/>
              </a:spcAft>
              <a:buClr>
                <a:schemeClr val="dk1"/>
              </a:buClr>
              <a:buSzPts val="3500"/>
              <a:buFont typeface="Familjen Grotesk"/>
              <a:buNone/>
              <a:defRPr sz="3500">
                <a:solidFill>
                  <a:schemeClr val="dk1"/>
                </a:solidFill>
                <a:latin typeface="Familjen Grotesk"/>
                <a:ea typeface="Familjen Grotesk"/>
                <a:cs typeface="Familjen Grotesk"/>
                <a:sym typeface="Familjen Grotesk"/>
              </a:defRPr>
            </a:lvl9pPr>
          </a:lstStyle>
          <a:p>
            <a:endParaRPr/>
          </a:p>
        </p:txBody>
      </p:sp>
      <p:sp>
        <p:nvSpPr>
          <p:cNvPr id="7" name="Google Shape;7;p1"/>
          <p:cNvSpPr txBox="1">
            <a:spLocks noGrp="1"/>
          </p:cNvSpPr>
          <p:nvPr>
            <p:ph type="body" idx="1"/>
          </p:nvPr>
        </p:nvSpPr>
        <p:spPr>
          <a:xfrm>
            <a:off x="953467" y="1536633"/>
            <a:ext cx="10285200" cy="4555200"/>
          </a:xfrm>
          <a:prstGeom prst="rect">
            <a:avLst/>
          </a:prstGeom>
          <a:noFill/>
          <a:ln>
            <a:noFill/>
          </a:ln>
        </p:spPr>
        <p:txBody>
          <a:bodyPr spcFirstLastPara="1" wrap="square" lIns="91425" tIns="91425" rIns="91425" bIns="91425" anchor="t" anchorCtr="0">
            <a:noAutofit/>
          </a:bodyPr>
          <a:lstStyle>
            <a:lvl1pPr marL="457200" lvl="0" indent="-304800">
              <a:lnSpc>
                <a:spcPct val="100000"/>
              </a:lnSpc>
              <a:spcBef>
                <a:spcPts val="0"/>
              </a:spcBef>
              <a:spcAft>
                <a:spcPts val="0"/>
              </a:spcAft>
              <a:buClr>
                <a:schemeClr val="dk1"/>
              </a:buClr>
              <a:buSzPts val="1200"/>
              <a:buFont typeface="Barlow"/>
              <a:buChar char="●"/>
              <a:defRPr sz="1200">
                <a:solidFill>
                  <a:schemeClr val="dk1"/>
                </a:solidFill>
                <a:latin typeface="Barlow"/>
                <a:ea typeface="Barlow"/>
                <a:cs typeface="Barlow"/>
                <a:sym typeface="Barlow"/>
              </a:defRPr>
            </a:lvl1pPr>
            <a:lvl2pPr marL="914400" lvl="1" indent="-304800">
              <a:lnSpc>
                <a:spcPct val="100000"/>
              </a:lnSpc>
              <a:spcBef>
                <a:spcPts val="0"/>
              </a:spcBef>
              <a:spcAft>
                <a:spcPts val="0"/>
              </a:spcAft>
              <a:buClr>
                <a:schemeClr val="dk1"/>
              </a:buClr>
              <a:buSzPts val="1200"/>
              <a:buFont typeface="Barlow"/>
              <a:buChar char="○"/>
              <a:defRPr sz="1200">
                <a:solidFill>
                  <a:schemeClr val="dk1"/>
                </a:solidFill>
                <a:latin typeface="Barlow"/>
                <a:ea typeface="Barlow"/>
                <a:cs typeface="Barlow"/>
                <a:sym typeface="Barlow"/>
              </a:defRPr>
            </a:lvl2pPr>
            <a:lvl3pPr marL="1371600" lvl="2" indent="-304800">
              <a:lnSpc>
                <a:spcPct val="100000"/>
              </a:lnSpc>
              <a:spcBef>
                <a:spcPts val="0"/>
              </a:spcBef>
              <a:spcAft>
                <a:spcPts val="0"/>
              </a:spcAft>
              <a:buClr>
                <a:schemeClr val="dk1"/>
              </a:buClr>
              <a:buSzPts val="1200"/>
              <a:buFont typeface="Barlow"/>
              <a:buChar char="■"/>
              <a:defRPr sz="1200">
                <a:solidFill>
                  <a:schemeClr val="dk1"/>
                </a:solidFill>
                <a:latin typeface="Barlow"/>
                <a:ea typeface="Barlow"/>
                <a:cs typeface="Barlow"/>
                <a:sym typeface="Barlow"/>
              </a:defRPr>
            </a:lvl3pPr>
            <a:lvl4pPr marL="1828800" lvl="3" indent="-304800">
              <a:lnSpc>
                <a:spcPct val="100000"/>
              </a:lnSpc>
              <a:spcBef>
                <a:spcPts val="0"/>
              </a:spcBef>
              <a:spcAft>
                <a:spcPts val="0"/>
              </a:spcAft>
              <a:buClr>
                <a:schemeClr val="dk1"/>
              </a:buClr>
              <a:buSzPts val="1200"/>
              <a:buFont typeface="Barlow"/>
              <a:buChar char="●"/>
              <a:defRPr sz="1200">
                <a:solidFill>
                  <a:schemeClr val="dk1"/>
                </a:solidFill>
                <a:latin typeface="Barlow"/>
                <a:ea typeface="Barlow"/>
                <a:cs typeface="Barlow"/>
                <a:sym typeface="Barlow"/>
              </a:defRPr>
            </a:lvl4pPr>
            <a:lvl5pPr marL="2286000" lvl="4" indent="-304800">
              <a:lnSpc>
                <a:spcPct val="100000"/>
              </a:lnSpc>
              <a:spcBef>
                <a:spcPts val="0"/>
              </a:spcBef>
              <a:spcAft>
                <a:spcPts val="0"/>
              </a:spcAft>
              <a:buClr>
                <a:schemeClr val="dk1"/>
              </a:buClr>
              <a:buSzPts val="1200"/>
              <a:buFont typeface="Barlow"/>
              <a:buChar char="○"/>
              <a:defRPr sz="1200">
                <a:solidFill>
                  <a:schemeClr val="dk1"/>
                </a:solidFill>
                <a:latin typeface="Barlow"/>
                <a:ea typeface="Barlow"/>
                <a:cs typeface="Barlow"/>
                <a:sym typeface="Barlow"/>
              </a:defRPr>
            </a:lvl5pPr>
            <a:lvl6pPr marL="2743200" lvl="5" indent="-304800">
              <a:lnSpc>
                <a:spcPct val="100000"/>
              </a:lnSpc>
              <a:spcBef>
                <a:spcPts val="0"/>
              </a:spcBef>
              <a:spcAft>
                <a:spcPts val="0"/>
              </a:spcAft>
              <a:buClr>
                <a:schemeClr val="dk1"/>
              </a:buClr>
              <a:buSzPts val="1200"/>
              <a:buFont typeface="Barlow"/>
              <a:buChar char="■"/>
              <a:defRPr sz="1200">
                <a:solidFill>
                  <a:schemeClr val="dk1"/>
                </a:solidFill>
                <a:latin typeface="Barlow"/>
                <a:ea typeface="Barlow"/>
                <a:cs typeface="Barlow"/>
                <a:sym typeface="Barlow"/>
              </a:defRPr>
            </a:lvl6pPr>
            <a:lvl7pPr marL="3200400" lvl="6" indent="-304800">
              <a:lnSpc>
                <a:spcPct val="100000"/>
              </a:lnSpc>
              <a:spcBef>
                <a:spcPts val="0"/>
              </a:spcBef>
              <a:spcAft>
                <a:spcPts val="0"/>
              </a:spcAft>
              <a:buClr>
                <a:schemeClr val="dk1"/>
              </a:buClr>
              <a:buSzPts val="1200"/>
              <a:buFont typeface="Barlow"/>
              <a:buChar char="●"/>
              <a:defRPr sz="1200">
                <a:solidFill>
                  <a:schemeClr val="dk1"/>
                </a:solidFill>
                <a:latin typeface="Barlow"/>
                <a:ea typeface="Barlow"/>
                <a:cs typeface="Barlow"/>
                <a:sym typeface="Barlow"/>
              </a:defRPr>
            </a:lvl7pPr>
            <a:lvl8pPr marL="3657600" lvl="7" indent="-304800">
              <a:lnSpc>
                <a:spcPct val="100000"/>
              </a:lnSpc>
              <a:spcBef>
                <a:spcPts val="0"/>
              </a:spcBef>
              <a:spcAft>
                <a:spcPts val="0"/>
              </a:spcAft>
              <a:buClr>
                <a:schemeClr val="dk1"/>
              </a:buClr>
              <a:buSzPts val="1200"/>
              <a:buFont typeface="Barlow"/>
              <a:buChar char="○"/>
              <a:defRPr sz="1200">
                <a:solidFill>
                  <a:schemeClr val="dk1"/>
                </a:solidFill>
                <a:latin typeface="Barlow"/>
                <a:ea typeface="Barlow"/>
                <a:cs typeface="Barlow"/>
                <a:sym typeface="Barlow"/>
              </a:defRPr>
            </a:lvl8pPr>
            <a:lvl9pPr marL="4114800" lvl="8" indent="-304800">
              <a:lnSpc>
                <a:spcPct val="100000"/>
              </a:lnSpc>
              <a:spcBef>
                <a:spcPts val="0"/>
              </a:spcBef>
              <a:spcAft>
                <a:spcPts val="0"/>
              </a:spcAft>
              <a:buClr>
                <a:schemeClr val="dk1"/>
              </a:buClr>
              <a:buSzPts val="1200"/>
              <a:buFont typeface="Barlow"/>
              <a:buChar char="■"/>
              <a:defRPr sz="1200">
                <a:solidFill>
                  <a:schemeClr val="dk1"/>
                </a:solidFill>
                <a:latin typeface="Barlow"/>
                <a:ea typeface="Barlow"/>
                <a:cs typeface="Barlow"/>
                <a:sym typeface="Barlow"/>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6"/>
          <p:cNvSpPr/>
          <p:nvPr/>
        </p:nvSpPr>
        <p:spPr>
          <a:xfrm>
            <a:off x="0" y="4255600"/>
            <a:ext cx="12192000" cy="2602400"/>
          </a:xfrm>
          <a:prstGeom prst="rect">
            <a:avLst/>
          </a:prstGeom>
          <a:solidFill>
            <a:schemeClr val="accent1"/>
          </a:solid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0" lvl="0" indent="0" algn="ctr" rtl="0">
              <a:spcBef>
                <a:spcPts val="0"/>
              </a:spcBef>
              <a:spcAft>
                <a:spcPts val="0"/>
              </a:spcAft>
              <a:buNone/>
            </a:pPr>
            <a:endParaRPr sz="2489">
              <a:latin typeface="Barlow"/>
              <a:ea typeface="Barlow"/>
              <a:cs typeface="Barlow"/>
              <a:sym typeface="Barlow"/>
            </a:endParaRPr>
          </a:p>
        </p:txBody>
      </p:sp>
      <p:sp>
        <p:nvSpPr>
          <p:cNvPr id="137" name="Google Shape;137;p26"/>
          <p:cNvSpPr txBox="1">
            <a:spLocks noGrp="1"/>
          </p:cNvSpPr>
          <p:nvPr>
            <p:ph type="ctrTitle"/>
          </p:nvPr>
        </p:nvSpPr>
        <p:spPr>
          <a:xfrm>
            <a:off x="4290900" y="1027867"/>
            <a:ext cx="6810000" cy="2878400"/>
          </a:xfrm>
          <a:prstGeom prst="rect">
            <a:avLst/>
          </a:prstGeom>
        </p:spPr>
        <p:txBody>
          <a:bodyPr spcFirstLastPara="1" wrap="square" lIns="121900" tIns="121900" rIns="121900" bIns="121900"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 sz="4800" b="1" dirty="0"/>
              <a:t>Stroke of Genius:</a:t>
            </a:r>
            <a:r>
              <a:rPr lang="en" sz="2000" b="1" dirty="0"/>
              <a:t> </a:t>
            </a:r>
            <a:br>
              <a:rPr lang="en" sz="1850" b="1" dirty="0"/>
            </a:br>
            <a:r>
              <a:rPr lang="en" sz="4800">
                <a:solidFill>
                  <a:schemeClr val="dk2"/>
                </a:solidFill>
              </a:rPr>
              <a:t>Key </a:t>
            </a:r>
            <a:r>
              <a:rPr lang="en" sz="4800" dirty="0">
                <a:solidFill>
                  <a:schemeClr val="dk2"/>
                </a:solidFill>
              </a:rPr>
              <a:t>Updates in the 2026 Acute Ischemic Stroke Guidelines</a:t>
            </a:r>
            <a:endParaRPr lang="en-US" sz="4800" dirty="0">
              <a:solidFill>
                <a:schemeClr val="dk2"/>
              </a:solidFill>
            </a:endParaRPr>
          </a:p>
        </p:txBody>
      </p:sp>
      <p:sp>
        <p:nvSpPr>
          <p:cNvPr id="138" name="Google Shape;138;p26"/>
          <p:cNvSpPr txBox="1">
            <a:spLocks noGrp="1"/>
          </p:cNvSpPr>
          <p:nvPr>
            <p:ph type="subTitle" idx="1"/>
          </p:nvPr>
        </p:nvSpPr>
        <p:spPr>
          <a:xfrm>
            <a:off x="4290900" y="4626267"/>
            <a:ext cx="3382800" cy="997600"/>
          </a:xfrm>
          <a:prstGeom prst="rect">
            <a:avLst/>
          </a:prstGeom>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r>
              <a:rPr lang="en" dirty="0"/>
              <a:t>Rylan Sergi, PharmD</a:t>
            </a:r>
          </a:p>
          <a:p>
            <a:pPr marL="0" lvl="0" indent="0" algn="l" rtl="0">
              <a:spcBef>
                <a:spcPts val="0"/>
              </a:spcBef>
              <a:spcAft>
                <a:spcPts val="0"/>
              </a:spcAft>
              <a:buNone/>
            </a:pPr>
            <a:r>
              <a:rPr lang="en" dirty="0"/>
              <a:t>PGY-1 Pharmacy Resident</a:t>
            </a:r>
          </a:p>
          <a:p>
            <a:pPr marL="0" lvl="0" indent="0" algn="l" rtl="0">
              <a:spcBef>
                <a:spcPts val="0"/>
              </a:spcBef>
              <a:spcAft>
                <a:spcPts val="0"/>
              </a:spcAft>
              <a:buNone/>
            </a:pPr>
            <a:r>
              <a:rPr lang="en" dirty="0"/>
              <a:t>UPMC Mercy</a:t>
            </a:r>
            <a:endParaRPr dirty="0"/>
          </a:p>
        </p:txBody>
      </p:sp>
      <p:pic>
        <p:nvPicPr>
          <p:cNvPr id="139" name="Google Shape;139;p26"/>
          <p:cNvPicPr preferRelativeResize="0"/>
          <p:nvPr/>
        </p:nvPicPr>
        <p:blipFill>
          <a:blip r:embed="rId3">
            <a:alphaModFix/>
          </a:blip>
          <a:stretch>
            <a:fillRect/>
          </a:stretch>
        </p:blipFill>
        <p:spPr>
          <a:xfrm flipH="1">
            <a:off x="722134" y="490534"/>
            <a:ext cx="3190999" cy="5876933"/>
          </a:xfrm>
          <a:prstGeom prst="rect">
            <a:avLst/>
          </a:prstGeom>
          <a:noFill/>
          <a:ln>
            <a:noFill/>
          </a:ln>
        </p:spPr>
      </p:pic>
      <p:cxnSp>
        <p:nvCxnSpPr>
          <p:cNvPr id="140" name="Google Shape;140;p26"/>
          <p:cNvCxnSpPr/>
          <p:nvPr/>
        </p:nvCxnSpPr>
        <p:spPr>
          <a:xfrm>
            <a:off x="4414867" y="3923767"/>
            <a:ext cx="6836000" cy="0"/>
          </a:xfrm>
          <a:prstGeom prst="straightConnector1">
            <a:avLst/>
          </a:prstGeom>
          <a:noFill/>
          <a:ln w="9525" cap="flat" cmpd="sng">
            <a:solidFill>
              <a:schemeClr val="dk2"/>
            </a:solidFill>
            <a:prstDash val="solid"/>
            <a:round/>
            <a:headEnd type="none" w="med" len="med"/>
            <a:tailEnd type="none" w="med" len="med"/>
          </a:ln>
        </p:spPr>
      </p:cxnSp>
    </p:spTree>
    <p:extLst>
      <p:ext uri="{BB962C8B-B14F-4D97-AF65-F5344CB8AC3E}">
        <p14:creationId xmlns:p14="http://schemas.microsoft.com/office/powerpoint/2010/main" val="180234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6FB3FE-561E-4269-32D5-78180A48EF05}"/>
              </a:ext>
            </a:extLst>
          </p:cNvPr>
          <p:cNvSpPr>
            <a:spLocks noGrp="1"/>
          </p:cNvSpPr>
          <p:nvPr>
            <p:ph type="title"/>
          </p:nvPr>
        </p:nvSpPr>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4000" b="1"/>
              <a:t>Continuing Education Information</a:t>
            </a:r>
            <a:endParaRPr lang="en-US" sz="4000" b="1" dirty="0"/>
          </a:p>
        </p:txBody>
      </p:sp>
      <p:sp>
        <p:nvSpPr>
          <p:cNvPr id="3" name="Text Placeholder 2">
            <a:extLst>
              <a:ext uri="{FF2B5EF4-FFF2-40B4-BE49-F238E27FC236}">
                <a16:creationId xmlns:a16="http://schemas.microsoft.com/office/drawing/2014/main" id="{8E000A6C-1F20-1998-FBE7-674612F8F443}"/>
              </a:ext>
            </a:extLst>
          </p:cNvPr>
          <p:cNvSpPr>
            <a:spLocks noGrp="1"/>
          </p:cNvSpPr>
          <p:nvPr>
            <p:ph type="body" idx="1"/>
          </p:nvPr>
        </p:nvSpPr>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186262" indent="0">
              <a:buNone/>
            </a:pPr>
            <a:r>
              <a:rPr lang="en-US" sz="2400" dirty="0">
                <a:latin typeface="Familjen Grotesk"/>
              </a:rPr>
              <a:t>In support of improving patient care, the University of Pittsburgh </a:t>
            </a:r>
            <a:r>
              <a:rPr lang="en-US" sz="2400">
                <a:latin typeface="Familjen Grotesk"/>
              </a:rPr>
              <a:t>is jointly</a:t>
            </a:r>
            <a:r>
              <a:rPr lang="en-US" sz="2400" dirty="0">
                <a:latin typeface="Familjen Grotesk"/>
              </a:rPr>
              <a:t> accredited by the Accreditation Council for </a:t>
            </a:r>
            <a:r>
              <a:rPr lang="en-US" sz="2400">
                <a:latin typeface="Familjen Grotesk"/>
              </a:rPr>
              <a:t>Continuing Medical Education (ACCME), the Accreditation Council for Pharmacy</a:t>
            </a:r>
            <a:r>
              <a:rPr lang="en-US" sz="2400" dirty="0">
                <a:latin typeface="Familjen Grotesk"/>
              </a:rPr>
              <a:t> Education (ACPE), </a:t>
            </a:r>
            <a:r>
              <a:rPr lang="en-US" sz="2400">
                <a:latin typeface="Familjen Grotesk"/>
              </a:rPr>
              <a:t>and the American Nurses Credentialing Center (ANCC), to provide continuing education for the</a:t>
            </a:r>
            <a:r>
              <a:rPr lang="en-US" sz="2400" dirty="0">
                <a:latin typeface="Familjen Grotesk"/>
              </a:rPr>
              <a:t> healthcare team.</a:t>
            </a:r>
          </a:p>
          <a:p>
            <a:pPr marL="186262" indent="0">
              <a:buNone/>
            </a:pPr>
            <a:endParaRPr lang="en-US" sz="2400" dirty="0">
              <a:latin typeface="Familjen Grotesk"/>
            </a:endParaRPr>
          </a:p>
          <a:p>
            <a:pPr marL="186262" indent="0">
              <a:buNone/>
            </a:pPr>
            <a:r>
              <a:rPr lang="en-US" sz="2400">
                <a:latin typeface="Familjen Grotesk"/>
              </a:rPr>
              <a:t>Pharmacy (CPE)</a:t>
            </a:r>
            <a:endParaRPr lang="en-US" sz="2400" dirty="0">
              <a:latin typeface="Familjen Grotesk"/>
            </a:endParaRPr>
          </a:p>
          <a:p>
            <a:pPr marL="186262" indent="0">
              <a:buNone/>
            </a:pPr>
            <a:endParaRPr lang="en-US" sz="2400" dirty="0">
              <a:latin typeface="Familjen Grotesk"/>
            </a:endParaRPr>
          </a:p>
          <a:p>
            <a:pPr marL="186262" indent="0">
              <a:buNone/>
            </a:pPr>
            <a:r>
              <a:rPr lang="en-US" sz="2400" dirty="0">
                <a:latin typeface="Familjen Grotesk"/>
              </a:rPr>
              <a:t>This knowledge-based activity provides 0.5 contact hours </a:t>
            </a:r>
            <a:r>
              <a:rPr lang="en-US" sz="2400">
                <a:latin typeface="Familjen Grotesk"/>
              </a:rPr>
              <a:t>of continuing pharmacy education credit.</a:t>
            </a:r>
          </a:p>
        </p:txBody>
      </p:sp>
    </p:spTree>
    <p:extLst>
      <p:ext uri="{BB962C8B-B14F-4D97-AF65-F5344CB8AC3E}">
        <p14:creationId xmlns:p14="http://schemas.microsoft.com/office/powerpoint/2010/main" val="3384651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82C6AD-F138-2D38-4A41-15CCFED9DE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28736F-3FDC-A561-2F27-3E84A8994239}"/>
              </a:ext>
            </a:extLst>
          </p:cNvPr>
          <p:cNvSpPr>
            <a:spLocks noGrp="1"/>
          </p:cNvSpPr>
          <p:nvPr>
            <p:ph type="title"/>
          </p:nvPr>
        </p:nvSpPr>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4000" b="1"/>
              <a:t>Disclosures</a:t>
            </a:r>
            <a:endParaRPr lang="en-US" sz="4000" b="1" dirty="0"/>
          </a:p>
        </p:txBody>
      </p:sp>
      <p:sp>
        <p:nvSpPr>
          <p:cNvPr id="3" name="Text Placeholder 2">
            <a:extLst>
              <a:ext uri="{FF2B5EF4-FFF2-40B4-BE49-F238E27FC236}">
                <a16:creationId xmlns:a16="http://schemas.microsoft.com/office/drawing/2014/main" id="{3F275B2C-C16E-B872-4EFE-0911E65E04D6}"/>
              </a:ext>
            </a:extLst>
          </p:cNvPr>
          <p:cNvSpPr>
            <a:spLocks noGrp="1"/>
          </p:cNvSpPr>
          <p:nvPr>
            <p:ph type="body" idx="1"/>
          </p:nvPr>
        </p:nvSpPr>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186055" indent="0" algn="ctr">
              <a:buNone/>
            </a:pPr>
            <a:r>
              <a:rPr lang="en-US" sz="2400" dirty="0">
                <a:latin typeface="Familjen Grotesk"/>
              </a:rPr>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dirty="0"/>
          </a:p>
        </p:txBody>
      </p:sp>
    </p:spTree>
    <p:extLst>
      <p:ext uri="{BB962C8B-B14F-4D97-AF65-F5344CB8AC3E}">
        <p14:creationId xmlns:p14="http://schemas.microsoft.com/office/powerpoint/2010/main" val="2284066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B32DDB-C973-1388-366C-FC4A14A95C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378F5E-36F8-367B-BDF5-852DFA0FA9D3}"/>
              </a:ext>
            </a:extLst>
          </p:cNvPr>
          <p:cNvSpPr>
            <a:spLocks noGrp="1"/>
          </p:cNvSpPr>
          <p:nvPr>
            <p:ph type="title"/>
          </p:nvPr>
        </p:nvSpPr>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4000" b="1"/>
              <a:t>Disclaimer</a:t>
            </a:r>
            <a:endParaRPr lang="en-US" sz="4000" b="1" dirty="0"/>
          </a:p>
        </p:txBody>
      </p:sp>
      <p:sp>
        <p:nvSpPr>
          <p:cNvPr id="3" name="Text Placeholder 2">
            <a:extLst>
              <a:ext uri="{FF2B5EF4-FFF2-40B4-BE49-F238E27FC236}">
                <a16:creationId xmlns:a16="http://schemas.microsoft.com/office/drawing/2014/main" id="{3A4C13A6-9282-A4D3-D78C-6FC67820242A}"/>
              </a:ext>
            </a:extLst>
          </p:cNvPr>
          <p:cNvSpPr>
            <a:spLocks noGrp="1"/>
          </p:cNvSpPr>
          <p:nvPr>
            <p:ph type="body" idx="1"/>
          </p:nvPr>
        </p:nvSpPr>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186055" indent="0" algn="ctr">
              <a:buNone/>
            </a:pPr>
            <a:r>
              <a:rPr lang="en-US" sz="2000" dirty="0">
                <a:latin typeface="Familjen Grotesk"/>
              </a:rPr>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UPMC/University of Pittsburgh Medical Center or Affiliates and University of Pittsburgh School of Medicine. Reasonable efforts have been taken intending for education subject matter to be presented in a balanced, unbiased fashion and in compliance with regulatory requirements. However, each program attendee must always use his/her own personal and professional judgement when considering further application of this information, particularly as it may relate to patient diagnostic or treatment decisions including, without limitation, FDA-approved uses and any off-label uses.</a:t>
            </a:r>
            <a:endParaRPr lang="en-US" sz="1800" dirty="0"/>
          </a:p>
        </p:txBody>
      </p:sp>
    </p:spTree>
    <p:extLst>
      <p:ext uri="{BB962C8B-B14F-4D97-AF65-F5344CB8AC3E}">
        <p14:creationId xmlns:p14="http://schemas.microsoft.com/office/powerpoint/2010/main" val="32853239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Cerebrovascular Accident Recovery Breakthrough by Slidesgo">
  <a:themeElements>
    <a:clrScheme name="Simple Light">
      <a:dk1>
        <a:srgbClr val="333333"/>
      </a:dk1>
      <a:lt1>
        <a:srgbClr val="FFFFFF"/>
      </a:lt1>
      <a:dk2>
        <a:srgbClr val="49557B"/>
      </a:dk2>
      <a:lt2>
        <a:srgbClr val="7F8BAE"/>
      </a:lt2>
      <a:accent1>
        <a:srgbClr val="D2E0EC"/>
      </a:accent1>
      <a:accent2>
        <a:srgbClr val="DBD2A4"/>
      </a:accent2>
      <a:accent3>
        <a:srgbClr val="EE6067"/>
      </a:accent3>
      <a:accent4>
        <a:srgbClr val="EF9E9E"/>
      </a:accent4>
      <a:accent5>
        <a:srgbClr val="F8CCCA"/>
      </a:accent5>
      <a:accent6>
        <a:srgbClr val="FFCACA"/>
      </a:accent6>
      <a:hlink>
        <a:srgbClr val="19191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4</Slides>
  <Notes>1</Notes>
  <HiddenSlides>0</HiddenSlides>
  <MMClips>0</MMClips>
  <ScaleCrop>false</ScaleCrop>
  <HeadingPairs>
    <vt:vector size="4" baseType="variant">
      <vt:variant>
        <vt:lpstr>Theme</vt:lpstr>
      </vt:variant>
      <vt:variant>
        <vt:i4>2</vt:i4>
      </vt:variant>
      <vt:variant>
        <vt:lpstr>Slide Titles</vt:lpstr>
      </vt:variant>
      <vt:variant>
        <vt:i4>4</vt:i4>
      </vt:variant>
    </vt:vector>
  </HeadingPairs>
  <TitlesOfParts>
    <vt:vector size="6" baseType="lpstr">
      <vt:lpstr>office theme</vt:lpstr>
      <vt:lpstr>Cerebrovascular Accident Recovery Breakthrough by Slidesgo</vt:lpstr>
      <vt:lpstr>Stroke of Genius:  Key Updates in the 2026 Acute Ischemic Stroke Guidelines</vt:lpstr>
      <vt:lpstr>Continuing Education Information</vt:lpstr>
      <vt:lpstr>Disclosures</vt:lpstr>
      <vt:lpstr>Disclaimer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28</cp:revision>
  <dcterms:created xsi:type="dcterms:W3CDTF">2026-03-26T18:10:42Z</dcterms:created>
  <dcterms:modified xsi:type="dcterms:W3CDTF">2026-03-26T18:36:33Z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2026-03-26T18:11:04Z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17884c74-a237-4ddd-9198-4dfe20b7ca83</vt:lpwstr>
  </property>
  <property fmtid="{D5CDD505-2E9C-101B-9397-08002B2CF9AE}" pid="8" name="MSIP_Label_5e4b1be8-281e-475d-98b0-21c3457e5a46_ContentBits">
    <vt:lpwstr>0</vt:lpwstr>
  </property>
  <property fmtid="{D5CDD505-2E9C-101B-9397-08002B2CF9AE}" pid="9" name="MSIP_Label_5e4b1be8-281e-475d-98b0-21c3457e5a46_Tag">
    <vt:lpwstr>10, 3, 0, 2</vt:lpwstr>
  </property>
</Properties>
</file>