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1.0 hour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1.0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Lisa Boyd</cp:lastModifiedBy>
  <cp:revision>30</cp:revision>
  <dcterms:created xsi:type="dcterms:W3CDTF">2020-02-18T19:41:54Z</dcterms:created>
  <dcterms:modified xsi:type="dcterms:W3CDTF">2024-03-07T18:42:13Z</dcterms:modified>
</cp:coreProperties>
</file>