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11" d="100"/>
          <a:sy n="111" d="100"/>
        </p:scale>
        <p:origin x="2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4/8/2026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4/8/2026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4/8/2026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4/8/2026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4/8/2026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4/8/2026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4/8/2026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4/8/2026</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4/8/2026</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4/8/2026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4/8/2026</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4/8/2026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4/8/2026</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2026-04-08T16:05:05Z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2026-04-08T16:05:05Z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6c515772-0ca1-4da6-8d57-0bb4d4ea2561</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