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28</cp:revision>
  <dcterms:created xsi:type="dcterms:W3CDTF">2020-02-18T19:41:54Z</dcterms:created>
  <dcterms:modified xsi:type="dcterms:W3CDTF">2026-04-10T15:42:30Z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2026-04-10T15:42:30Z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1260a89b-b226-4cb1-96e2-2ea842731d17</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