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2.0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5072</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2026-04-03T18:02:28Z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