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blended activity for a maximum of 6.75 AMA PRA Category 1 Credits™.   Physicians should claim only the credit commensurate with the extent of their participation in the activity.</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Nursing (CNE)</a:t>
            </a:r>
            <a:br>
              <a:rPr lang="en-US" sz="1100" dirty="0"/>
            </a:br>
            <a:r>
              <a:rPr lang="en-US" sz="1100" dirty="0">
                <a:solidFill>
                  <a:schemeClr val="tx1"/>
                </a:solidFill>
              </a:rPr>
              <a:t>The maximum number of hours awarded for this Continuing Nursing Education activity is 6.75 contact hours.  </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solidFill>
                  <a:srgbClr val="2F2F2F"/>
                </a:solidFill>
                <a:effectLst/>
                <a:latin typeface="Muli"/>
                <a:ea typeface="Calibri" panose="020F0502020204030204" pitchFamily="34" charset="0"/>
                <a:cs typeface="Arial" panose="020B0604020202020204" pitchFamily="34" charset="0"/>
              </a:rPr>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6.75 </a:t>
            </a:r>
            <a:r>
              <a:rPr lang="en-US" sz="1100" dirty="0">
                <a:solidFill>
                  <a:schemeClr val="tx1"/>
                </a:solidFill>
              </a:rPr>
              <a:t>continuing education credits.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3566</TotalTime>
  <Words>429</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Muli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58</cp:revision>
  <dcterms:created xsi:type="dcterms:W3CDTF">2010-08-03T12:49:34Z</dcterms:created>
  <dcterms:modified xsi:type="dcterms:W3CDTF">2026-04-29T13:20:03Z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