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2947</TotalTime>
  <Words>280</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2026-04-30T17:14:55Z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2023-11-10T19:01:13Z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bca72f47-8831-4209-a924-a588d6b008dd</vt:lpwstr>
  </property>
  <property fmtid="{D5CDD505-2E9C-101B-9397-08002B2CF9AE}" pid="8" name="MSIP_Label_5e4b1be8-281e-475d-98b0-21c3457e5a46_ContentBits">
    <vt:lpwstr>0</vt:lpwstr>
  </property>
</Properties>
</file>