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7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4/8/2026</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4/8/2026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4/8/2026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4/8/2026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4/8/2026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4/8/2026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4/8/2026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2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this activity has been planned and implemented by the University of Pittsburgh and </a:t>
            </a:r>
            <a:r>
              <a:rPr lang="en-US" sz="1400" dirty="0" err="1">
                <a:solidFill>
                  <a:schemeClr val="tx1"/>
                </a:solidFill>
                <a:latin typeface="Calibri" panose="020F0502020204030204" pitchFamily="34" charset="0"/>
                <a:cs typeface="Calibri" panose="020F0502020204030204" pitchFamily="34" charset="0"/>
              </a:rPr>
              <a:t>Horty</a:t>
            </a:r>
            <a:r>
              <a:rPr lang="en-US" sz="1400" dirty="0">
                <a:solidFill>
                  <a:schemeClr val="tx1"/>
                </a:solidFill>
                <a:latin typeface="Calibri" panose="020F0502020204030204" pitchFamily="34" charset="0"/>
                <a:cs typeface="Calibri" panose="020F0502020204030204" pitchFamily="34" charset="0"/>
              </a:rPr>
              <a:t> Springer Seminars. The University of Pittsburgh is jointly accredited by the Accreditation Council for Continuing Medical Education (ACCME), the Accreditation Council for Pharmacy Education (ACPE), and the American Nurses Credentialing Center (ANCC), to provide continuing education for the healthcare team.</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Physicians:</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6.75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3566</TotalTime>
  <Words>328</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76</cp:revision>
  <dcterms:created xsi:type="dcterms:W3CDTF">2010-08-03T12:49:34Z</dcterms:created>
  <dcterms:modified xsi:type="dcterms:W3CDTF">2026-04-08T18:47:13Z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2023-03-21T17:22:53Z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f1a165ad-248c-44f4-8b12-c9640d1fb26b</vt:lpwstr>
  </property>
  <property fmtid="{D5CDD505-2E9C-101B-9397-08002B2CF9AE}" pid="8" name="MSIP_Label_5e4b1be8-281e-475d-98b0-21c3457e5a46_ContentBits">
    <vt:lpwstr>0</vt:lpwstr>
  </property>
</Properties>
</file>