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5071</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2026-04-03T12:25:23Z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