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3073</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54</cp:revision>
  <dcterms:created xsi:type="dcterms:W3CDTF">2010-08-03T12:49:34Z</dcterms:created>
  <dcterms:modified xsi:type="dcterms:W3CDTF">2026-04-13T15:41:31Z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2024-06-28T15:20:24Z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c3b9abf6-d5be-43c4-8cd0-ff7f5eb41b9c</vt:lpwstr>
  </property>
  <property fmtid="{D5CDD505-2E9C-101B-9397-08002B2CF9AE}" pid="8" name="MSIP_Label_5e4b1be8-281e-475d-98b0-21c3457e5a46_ContentBits">
    <vt:lpwstr>0</vt:lpwstr>
  </property>
</Properties>
</file>