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5.50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2026-04-06T17:44:01Z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