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2026-04-13T17:31:08Z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