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5128</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2026-04-02T16:00:55Z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