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4/13/2026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4/13/2026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4/13/2026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4/13/2026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4/13/2026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of 2.50 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r>
              <a:rPr lang="en-US" sz="1400" b="1" u="sng" dirty="0">
                <a:solidFill>
                  <a:schemeClr val="tx1"/>
                </a:solidFill>
              </a:rPr>
              <a:t>Nursing (CNE)</a:t>
            </a:r>
          </a:p>
          <a:p>
            <a:pPr algn="l"/>
            <a:r>
              <a:rPr lang="en-US" sz="1400" dirty="0">
                <a:solidFill>
                  <a:schemeClr val="tx1"/>
                </a:solidFill>
              </a:rPr>
              <a:t>The maximum number of hours awarded for this Continuing Nursing Education activity </a:t>
            </a:r>
            <a:r>
              <a:rPr lang="en-US" sz="1400">
                <a:solidFill>
                  <a:schemeClr val="tx1"/>
                </a:solidFill>
              </a:rPr>
              <a:t>is 2.50 </a:t>
            </a:r>
            <a:r>
              <a:rPr lang="en-US" sz="1400" dirty="0">
                <a:solidFill>
                  <a:schemeClr val="tx1"/>
                </a:solidFill>
              </a:rPr>
              <a:t>contact hours.</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3158</TotalTime>
  <Words>332</Words>
  <Application>Microsoft Office PowerPoint</Application>
  <PresentationFormat>On-screen Show (4:3)</PresentationFormat>
  <Paragraphs>20</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55</cp:revision>
  <dcterms:created xsi:type="dcterms:W3CDTF">2010-08-03T12:49:34Z</dcterms:created>
  <dcterms:modified xsi:type="dcterms:W3CDTF">2026-04-13T14:19:17Z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