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1.50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1.50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4793</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2026-04-07T17:45:43Z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