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4.0 contact hours.</a:t>
            </a:r>
          </a:p>
          <a:p>
            <a:pPr algn="l">
              <a:spcBef>
                <a:spcPts val="0"/>
              </a:spcBef>
            </a:pPr>
            <a:endParaRPr lang="en-US" sz="1200" b="1" u="sng"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4.0 </a:t>
            </a:r>
            <a:r>
              <a:rPr lang="en-US" sz="12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5080</TotalTime>
  <Words>353</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2026-04-03T13:52:16Z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