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106" d="100"/>
          <a:sy n="106" d="100"/>
        </p:scale>
        <p:origin x="1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rgbClr val="1B75BC"/>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8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cap="none" baseline="0"/>
            </a:lvl1pPr>
          </a:lstStyle>
          <a:p>
            <a:r>
              <a:rPr lang="en-US"/>
              <a:t>© 2019 JHF, PRHI, HCF,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015797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990097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92470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 and Tex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03200" y="152400"/>
            <a:ext cx="11684000" cy="685800"/>
          </a:xfrm>
          <a:prstGeom prst="rect">
            <a:avLst/>
          </a:prstGeom>
        </p:spPr>
        <p:txBody>
          <a:bodyPr>
            <a:normAutofit/>
          </a:bodyPr>
          <a:lstStyle>
            <a:lvl1pPr algn="l">
              <a:defRPr b="0">
                <a:solidFill>
                  <a:srgbClr val="006CA3"/>
                </a:solidFill>
                <a:latin typeface="Arial" panose="020B0604020202020204" pitchFamily="34" charset="0"/>
                <a:cs typeface="Arial" panose="020B0604020202020204" pitchFamily="34" charset="0"/>
              </a:defRPr>
            </a:lvl1pPr>
          </a:lstStyle>
          <a:p>
            <a:r>
              <a:rPr lang="en-US" dirty="0"/>
              <a:t>Title</a:t>
            </a:r>
          </a:p>
        </p:txBody>
      </p:sp>
      <p:sp>
        <p:nvSpPr>
          <p:cNvPr id="5" name="Content Placeholder 2"/>
          <p:cNvSpPr>
            <a:spLocks noGrp="1"/>
          </p:cNvSpPr>
          <p:nvPr>
            <p:ph idx="1" hasCustomPrompt="1"/>
          </p:nvPr>
        </p:nvSpPr>
        <p:spPr>
          <a:xfrm>
            <a:off x="203200" y="1219201"/>
            <a:ext cx="11684000" cy="4038600"/>
          </a:xfrm>
          <a:prstGeom prst="rect">
            <a:avLst/>
          </a:prstGeom>
        </p:spPr>
        <p:txBody>
          <a:bodyPr/>
          <a:lstStyle>
            <a:lvl1pPr marL="0" indent="0">
              <a:buClr>
                <a:srgbClr val="508CA4"/>
              </a:buClr>
              <a:buSzPct val="80000"/>
              <a:buFont typeface="Wingdings" panose="05000000000000000000" pitchFamily="2" charset="2"/>
              <a:buNone/>
              <a:defRPr sz="24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20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Graph or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hasCustomPrompt="1"/>
          </p:nvPr>
        </p:nvSpPr>
        <p:spPr>
          <a:xfrm>
            <a:off x="203200" y="5334000"/>
            <a:ext cx="11684000" cy="990600"/>
          </a:xfrm>
          <a:prstGeom prst="rect">
            <a:avLst/>
          </a:prstGeom>
        </p:spPr>
        <p:txBody>
          <a:bodyPr/>
          <a:lstStyle>
            <a:lvl1pPr marL="0" indent="0">
              <a:buClr>
                <a:srgbClr val="508CA4"/>
              </a:buClr>
              <a:buSzPct val="80000"/>
              <a:buFont typeface="Wingdings" panose="05000000000000000000" pitchFamily="2" charset="2"/>
              <a:buNone/>
              <a:defRPr sz="20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17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Text</a:t>
            </a:r>
          </a:p>
          <a:p>
            <a:pPr lvl="1"/>
            <a:r>
              <a:rPr lang="en-US" dirty="0"/>
              <a:t>Second level</a:t>
            </a:r>
          </a:p>
        </p:txBody>
      </p:sp>
      <p:sp>
        <p:nvSpPr>
          <p:cNvPr id="8" name="Text Placeholder 4"/>
          <p:cNvSpPr>
            <a:spLocks noGrp="1"/>
          </p:cNvSpPr>
          <p:nvPr>
            <p:ph type="body" sz="quarter" idx="11" hasCustomPrompt="1"/>
          </p:nvPr>
        </p:nvSpPr>
        <p:spPr>
          <a:xfrm>
            <a:off x="203200" y="6324600"/>
            <a:ext cx="8331200" cy="304800"/>
          </a:xfrm>
          <a:prstGeom prst="rect">
            <a:avLst/>
          </a:prstGeom>
        </p:spPr>
        <p:txBody>
          <a:bodyPr>
            <a:normAutofit/>
          </a:bodyPr>
          <a:lstStyle>
            <a:lvl1pPr marL="0" indent="0">
              <a:buFontTx/>
              <a:buNone/>
              <a:defRPr sz="1000">
                <a:solidFill>
                  <a:srgbClr val="373737"/>
                </a:solidFill>
                <a:latin typeface="Arial" panose="020B0604020202020204" pitchFamily="34" charset="0"/>
                <a:cs typeface="Arial" panose="020B0604020202020204" pitchFamily="34" charset="0"/>
              </a:defRPr>
            </a:lvl1pPr>
          </a:lstStyle>
          <a:p>
            <a:pPr lvl="0"/>
            <a:r>
              <a:rPr lang="en-US" dirty="0"/>
              <a:t>Add References</a:t>
            </a:r>
          </a:p>
        </p:txBody>
      </p:sp>
    </p:spTree>
    <p:extLst>
      <p:ext uri="{BB962C8B-B14F-4D97-AF65-F5344CB8AC3E}">
        <p14:creationId xmlns:p14="http://schemas.microsoft.com/office/powerpoint/2010/main" val="228182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560987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rgbClr val="1B75BC"/>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rgbClr val="D56283"/>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406177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9666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5" name="Slide Number Placeholder 4"/>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26061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solidFill>
                  <a:srgbClr val="FFFFFF"/>
                </a:solidFill>
              </a:defRPr>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73078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5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cap="none" baseline="0">
                <a:solidFill>
                  <a:schemeClr val="tx1"/>
                </a:solidFill>
              </a:defRPr>
            </a:lvl1pPr>
          </a:lstStyle>
          <a:p>
            <a:r>
              <a:rPr lang="en-US"/>
              <a:t>© 2019 JHF, PRHI, HCF, &amp; WHAMglobal</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7000212-68E8-4E0F-BB6F-A6238CCAF7D0}" type="slidenum">
              <a:rPr lang="en-US" smtClean="0"/>
              <a:pPr/>
              <a:t>‹#›</a:t>
            </a:fld>
            <a:endParaRPr lang="en-US"/>
          </a:p>
        </p:txBody>
      </p:sp>
    </p:spTree>
    <p:extLst>
      <p:ext uri="{BB962C8B-B14F-4D97-AF65-F5344CB8AC3E}">
        <p14:creationId xmlns:p14="http://schemas.microsoft.com/office/powerpoint/2010/main" val="125874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a:t>© 2019 JHF, PRHI, HCF, &amp; WHAMglobal</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00212-68E8-4E0F-BB6F-A6238CCAF7D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151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400" rtl="0" eaLnBrk="1" latinLnBrk="0" hangingPunct="1">
        <a:lnSpc>
          <a:spcPct val="85000"/>
        </a:lnSpc>
        <a:spcBef>
          <a:spcPct val="0"/>
        </a:spcBef>
        <a:buNone/>
        <a:defRPr sz="4800" kern="1200" spc="-50" baseline="0">
          <a:solidFill>
            <a:srgbClr val="1B75B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D5628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Continuing Education Information</a:t>
            </a:r>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Accreditation Council for Continuing Medical Education (ACCME) and the American Nurses Credentialing Center (ANCC), to provide continuing education for the healthcare team. </a:t>
            </a:r>
            <a:r>
              <a:rPr lang="en-US" b="1" dirty="0"/>
              <a:t>1.0 hour is approved for this course. </a:t>
            </a:r>
          </a:p>
          <a:p>
            <a:r>
              <a:rPr lang="en-US" dirty="0"/>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b="1" dirty="0"/>
              <a:t>1.0 continuing education credits</a:t>
            </a:r>
            <a:r>
              <a:rPr lang="en-US" dirty="0"/>
              <a:t>.</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2024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lstStyle/>
          <a:p>
            <a:r>
              <a:rPr lang="en-US" sz="3200" dirty="0"/>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patients to disclose.</a:t>
            </a:r>
            <a:endParaRPr lang="en-US" sz="3200" b="1" dirty="0"/>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2024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10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2024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555014"/>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TotalTime>
  <Words>398</Words>
  <Application>Microsoft Office PowerPoint</Application>
  <PresentationFormat>Widescreen</PresentationFormat>
  <Paragraphs>13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Wingdings</vt:lpstr>
      <vt:lpstr>Retrospect</vt:lpstr>
      <vt:lpstr>Continuing Education Information</vt:lpstr>
      <vt:lpstr>Disclosures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Continuing Education Information</dc:title>
  <dc:creator>Pauline Taylor</dc:creator>
  <cp:lastModifiedBy>Dorn, Carolyn</cp:lastModifiedBy>
  <cp:revision>30</cp:revision>
  <dcterms:created xsi:type="dcterms:W3CDTF">2020-02-18T19:41:54Z</dcterms:created>
  <dcterms:modified xsi:type="dcterms:W3CDTF">2026-05-12T11:28:36Z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2026-05-12T11:28:36Z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187da083-5986-4ecd-b8fa-b3596931075f</vt:lpwstr>
  </property>
  <property fmtid="{D5CDD505-2E9C-101B-9397-08002B2CF9AE}" pid="8" name="MSIP_Label_5e4b1be8-281e-475d-98b0-21c3457e5a46_ContentBits">
    <vt:lpwstr>0</vt:lpwstr>
  </property>
  <property fmtid="{D5CDD505-2E9C-101B-9397-08002B2CF9AE}" pid="9" name="MSIP_Label_5e4b1be8-281e-475d-98b0-21c3457e5a46_Tag">
    <vt:lpwstr>10, 3, 0, 1</vt:lpwstr>
  </property>
</Properties>
</file>