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533" autoAdjust="0"/>
    <p:restoredTop sz="94660"/>
  </p:normalViewPr>
  <p:slideViewPr>
    <p:cSldViewPr snapToGrid="0">
      <p:cViewPr varScale="1">
        <p:scale>
          <a:sx n="114" d="100"/>
          <a:sy n="114" d="100"/>
        </p:scale>
        <p:origin x="156" y="10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10/25/2021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10/25/2021</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10/25/2021</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10/25/2021</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10/25/2021</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10/25/2021</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10/25/2021</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10/25/2021</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10/25/2021</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10/25/2021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10/25/2021</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10/25/2021</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10/25/2021</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Pauline Taylor</cp:lastModifiedBy>
  <cp:revision>8</cp:revision>
  <dcterms:created xsi:type="dcterms:W3CDTF">2021-04-13T17:24:33Z</dcterms:created>
  <dcterms:modified xsi:type="dcterms:W3CDTF">2021-10-25T15:25:35Z</dcterms:modified>
</cp:coreProperties>
</file>