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5/6/2026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5/6/2026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5/6/2026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5/6/2026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5/6/2026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5/6/2026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5/6/2026</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5/6/2026</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5/6/2026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5/6/2026</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5/6/2026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5/6/2026</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2026-05-06T12:50:23Z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2026-05-06T12:50:23Z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6ae239f7-2f62-4a72-8b3a-3e6327bba26f</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