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34.0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34.0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3337</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2026-05-04T14:45:42Z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