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5/13/2026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1.0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 </a:t>
            </a:r>
            <a:r>
              <a:rPr lang="en-US" sz="1400" b="1" u="sng" dirty="0">
                <a:solidFill>
                  <a:schemeClr val="tx1"/>
                </a:solidFill>
                <a:latin typeface="Calibri" panose="020F0502020204030204" pitchFamily="34" charset="0"/>
                <a:cs typeface="Calibri" panose="020F0502020204030204" pitchFamily="34" charset="0"/>
              </a:rPr>
              <a:t>The following relevant financial relationships were disclosed</a:t>
            </a:r>
            <a:r>
              <a:rPr lang="en-US" sz="1400" b="1" dirty="0">
                <a:solidFill>
                  <a:schemeClr val="tx1"/>
                </a:solidFill>
                <a:latin typeface="Calibri" panose="020F0502020204030204" pitchFamily="34" charset="0"/>
                <a:cs typeface="Calibri" panose="020F0502020204030204" pitchFamily="34" charset="0"/>
              </a:rPr>
              <a:t>: Michael Tetzlaff  </a:t>
            </a:r>
            <a:r>
              <a:rPr lang="en-US" sz="1400" dirty="0">
                <a:solidFill>
                  <a:schemeClr val="tx1"/>
                </a:solidFill>
              </a:rPr>
              <a:t>serve on the speaker bureau for Merck and is a consultant for Merck, Regeneron, Elsevier.</a:t>
            </a:r>
          </a:p>
          <a:p>
            <a:pPr algn="l"/>
            <a:r>
              <a:rPr lang="en-US" sz="1400" dirty="0">
                <a:solidFill>
                  <a:schemeClr val="tx1"/>
                </a:solidFill>
                <a:latin typeface="Calibri" panose="020F0502020204030204" pitchFamily="34" charset="0"/>
                <a:cs typeface="Calibri" panose="020F0502020204030204" pitchFamily="34" charset="0"/>
              </a:rPr>
              <a:t> </a:t>
            </a:r>
          </a:p>
          <a:p>
            <a:pPr algn="l"/>
            <a:r>
              <a:rPr lang="en-US" sz="1400" dirty="0">
                <a:solidFill>
                  <a:schemeClr val="tx1"/>
                </a:solidFill>
                <a:latin typeface="Calibri" panose="020F0502020204030204" pitchFamily="34" charset="0"/>
                <a:cs typeface="Calibri" panose="020F0502020204030204" pitchFamily="34" charset="0"/>
              </a:rPr>
              <a:t>No other planners, members of the planning committee, speakers, presenters, authors, content reviewers and/or anyone else in a position to control the content of this education activity have relevant financial relationships to disclose.</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1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4669</TotalTime>
  <Words>341</Words>
  <Application>Microsoft Office PowerPoint</Application>
  <PresentationFormat>On-screen Show (4:3)</PresentationFormat>
  <Paragraphs>18</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61</cp:revision>
  <dcterms:created xsi:type="dcterms:W3CDTF">2010-08-03T12:49:34Z</dcterms:created>
  <dcterms:modified xsi:type="dcterms:W3CDTF">2026-05-13T15:01:57Z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2023-05-01T14:10:21Z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f090eac4-4a3c-4be8-8123-3c0d0d4badbb</vt:lpwstr>
  </property>
  <property fmtid="{D5CDD505-2E9C-101B-9397-08002B2CF9AE}" pid="8" name="MSIP_Label_5e4b1be8-281e-475d-98b0-21c3457e5a46_ContentBits">
    <vt:lpwstr>0</vt:lpwstr>
  </property>
</Properties>
</file>