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8"/>
  </p:notesMasterIdLst>
  <p:sldIdLst>
    <p:sldId id="256" r:id="rId2"/>
    <p:sldId id="262" r:id="rId3"/>
    <p:sldId id="258" r:id="rId4"/>
    <p:sldId id="259" r:id="rId5"/>
    <p:sldId id="261" r:id="rId6"/>
    <p:sldId id="260" r:id="rId7"/>
    <p:sldId id="263" r:id="rId8"/>
    <p:sldId id="296" r:id="rId9"/>
    <p:sldId id="299" r:id="rId10"/>
    <p:sldId id="300" r:id="rId11"/>
    <p:sldId id="301" r:id="rId12"/>
    <p:sldId id="302" r:id="rId13"/>
    <p:sldId id="297" r:id="rId14"/>
    <p:sldId id="303" r:id="rId15"/>
    <p:sldId id="304" r:id="rId16"/>
    <p:sldId id="305" r:id="rId17"/>
    <p:sldId id="331" r:id="rId18"/>
    <p:sldId id="298" r:id="rId19"/>
    <p:sldId id="306" r:id="rId20"/>
    <p:sldId id="307" r:id="rId21"/>
    <p:sldId id="310" r:id="rId22"/>
    <p:sldId id="308" r:id="rId23"/>
    <p:sldId id="311" r:id="rId24"/>
    <p:sldId id="312" r:id="rId25"/>
    <p:sldId id="313" r:id="rId26"/>
    <p:sldId id="321" r:id="rId27"/>
    <p:sldId id="315" r:id="rId28"/>
    <p:sldId id="316" r:id="rId29"/>
    <p:sldId id="314" r:id="rId30"/>
    <p:sldId id="323" r:id="rId31"/>
    <p:sldId id="322" r:id="rId32"/>
    <p:sldId id="317" r:id="rId33"/>
    <p:sldId id="318" r:id="rId34"/>
    <p:sldId id="319" r:id="rId35"/>
    <p:sldId id="320" r:id="rId36"/>
    <p:sldId id="324" r:id="rId37"/>
    <p:sldId id="325" r:id="rId38"/>
    <p:sldId id="326" r:id="rId39"/>
    <p:sldId id="332" r:id="rId40"/>
    <p:sldId id="327" r:id="rId41"/>
    <p:sldId id="335" r:id="rId42"/>
    <p:sldId id="328" r:id="rId43"/>
    <p:sldId id="329" r:id="rId44"/>
    <p:sldId id="330" r:id="rId45"/>
    <p:sldId id="333" r:id="rId46"/>
    <p:sldId id="334" r:id="rId47"/>
  </p:sldIdLst>
  <p:sldSz cx="9144000" cy="5143500" type="screen16x9"/>
  <p:notesSz cx="6858000" cy="9144000"/>
  <p:embeddedFontLst>
    <p:embeddedFont>
      <p:font typeface="Assistant" pitchFamily="2" charset="-79"/>
      <p:regular r:id="rId49"/>
      <p:bold r:id="rId50"/>
    </p:embeddedFont>
    <p:embeddedFont>
      <p:font typeface="Bebas Neue" panose="020B0606020202050201" pitchFamily="34" charset="0"/>
      <p:regular r:id="rId51"/>
    </p:embeddedFont>
    <p:embeddedFont>
      <p:font typeface="Gill Sans MT" panose="020B0502020104020203" pitchFamily="34" charset="0"/>
      <p:regular r:id="rId52"/>
      <p:bold r:id="rId53"/>
      <p:italic r:id="rId54"/>
      <p:boldItalic r:id="rId55"/>
    </p:embeddedFont>
    <p:embeddedFont>
      <p:font typeface="Jost" panose="020B0604020202020204" charset="0"/>
      <p:regular r:id="rId56"/>
      <p:bold r:id="rId57"/>
      <p:italic r:id="rId58"/>
      <p:boldItalic r:id="rId59"/>
    </p:embeddedFont>
    <p:embeddedFont>
      <p:font typeface="Raleway"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A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E71529-1DD5-4215-9B8C-80BE29D578E0}">
  <a:tblStyle styleId="{6FE71529-1DD5-4215-9B8C-80BE29D578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46C5C-F1BE-401B-B777-5AC63F119D9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78" autoAdjust="0"/>
  </p:normalViewPr>
  <p:slideViewPr>
    <p:cSldViewPr snapToGrid="0">
      <p:cViewPr varScale="1">
        <p:scale>
          <a:sx n="133" d="100"/>
          <a:sy n="133" d="100"/>
        </p:scale>
        <p:origin x="15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ugh, Jenna" userId="176bd7cd-50bf-45c9-95cd-86f9ddea7e6d" providerId="ADAL" clId="{71B53E55-03DD-4D5E-A2FE-3CB6FC4527DA}"/>
    <pc:docChg chg="undo custSel addSld delSld modSld sldOrd delMainMaster">
      <pc:chgData name="McCullough, Jenna" userId="176bd7cd-50bf-45c9-95cd-86f9ddea7e6d" providerId="ADAL" clId="{71B53E55-03DD-4D5E-A2FE-3CB6FC4527DA}" dt="2026-05-01T18:09:40.861" v="5094" actId="20577"/>
      <pc:docMkLst>
        <pc:docMk/>
      </pc:docMkLst>
      <pc:sldChg chg="modSp mod">
        <pc:chgData name="McCullough, Jenna" userId="176bd7cd-50bf-45c9-95cd-86f9ddea7e6d" providerId="ADAL" clId="{71B53E55-03DD-4D5E-A2FE-3CB6FC4527DA}" dt="2026-04-29T23:49:24.164" v="4101" actId="403"/>
        <pc:sldMkLst>
          <pc:docMk/>
          <pc:sldMk cId="0" sldId="258"/>
        </pc:sldMkLst>
        <pc:spChg chg="mod">
          <ac:chgData name="McCullough, Jenna" userId="176bd7cd-50bf-45c9-95cd-86f9ddea7e6d" providerId="ADAL" clId="{71B53E55-03DD-4D5E-A2FE-3CB6FC4527DA}" dt="2026-04-29T23:49:24.164" v="4101" actId="403"/>
          <ac:spMkLst>
            <pc:docMk/>
            <pc:sldMk cId="0" sldId="258"/>
            <ac:spMk id="477" creationId="{00000000-0000-0000-0000-000000000000}"/>
          </ac:spMkLst>
        </pc:spChg>
        <pc:spChg chg="mod">
          <ac:chgData name="McCullough, Jenna" userId="176bd7cd-50bf-45c9-95cd-86f9ddea7e6d" providerId="ADAL" clId="{71B53E55-03DD-4D5E-A2FE-3CB6FC4527DA}" dt="2026-04-28T20:26:31.389" v="9" actId="20577"/>
          <ac:spMkLst>
            <pc:docMk/>
            <pc:sldMk cId="0" sldId="258"/>
            <ac:spMk id="488" creationId="{00000000-0000-0000-0000-000000000000}"/>
          </ac:spMkLst>
        </pc:spChg>
      </pc:sldChg>
      <pc:sldChg chg="modSp mod">
        <pc:chgData name="McCullough, Jenna" userId="176bd7cd-50bf-45c9-95cd-86f9ddea7e6d" providerId="ADAL" clId="{71B53E55-03DD-4D5E-A2FE-3CB6FC4527DA}" dt="2026-04-30T13:31:27.546" v="4943" actId="20577"/>
        <pc:sldMkLst>
          <pc:docMk/>
          <pc:sldMk cId="0" sldId="260"/>
        </pc:sldMkLst>
        <pc:spChg chg="mod">
          <ac:chgData name="McCullough, Jenna" userId="176bd7cd-50bf-45c9-95cd-86f9ddea7e6d" providerId="ADAL" clId="{71B53E55-03DD-4D5E-A2FE-3CB6FC4527DA}" dt="2026-04-29T23:54:33.140" v="4274" actId="20577"/>
          <ac:spMkLst>
            <pc:docMk/>
            <pc:sldMk cId="0" sldId="260"/>
            <ac:spMk id="4" creationId="{9FCFD756-12B4-DC67-B89A-B872BE81AF8A}"/>
          </ac:spMkLst>
        </pc:spChg>
        <pc:spChg chg="mod">
          <ac:chgData name="McCullough, Jenna" userId="176bd7cd-50bf-45c9-95cd-86f9ddea7e6d" providerId="ADAL" clId="{71B53E55-03DD-4D5E-A2FE-3CB6FC4527DA}" dt="2026-04-30T13:31:27.546" v="4943" actId="20577"/>
          <ac:spMkLst>
            <pc:docMk/>
            <pc:sldMk cId="0" sldId="260"/>
            <ac:spMk id="528" creationId="{00000000-0000-0000-0000-000000000000}"/>
          </ac:spMkLst>
        </pc:spChg>
      </pc:sldChg>
      <pc:sldChg chg="modSp mod">
        <pc:chgData name="McCullough, Jenna" userId="176bd7cd-50bf-45c9-95cd-86f9ddea7e6d" providerId="ADAL" clId="{71B53E55-03DD-4D5E-A2FE-3CB6FC4527DA}" dt="2026-04-30T13:30:54.094" v="4938" actId="404"/>
        <pc:sldMkLst>
          <pc:docMk/>
          <pc:sldMk cId="0" sldId="261"/>
        </pc:sldMkLst>
        <pc:spChg chg="mod">
          <ac:chgData name="McCullough, Jenna" userId="176bd7cd-50bf-45c9-95cd-86f9ddea7e6d" providerId="ADAL" clId="{71B53E55-03DD-4D5E-A2FE-3CB6FC4527DA}" dt="2026-04-30T13:30:54.094" v="4938" actId="404"/>
          <ac:spMkLst>
            <pc:docMk/>
            <pc:sldMk cId="0" sldId="261"/>
            <ac:spMk id="536" creationId="{00000000-0000-0000-0000-000000000000}"/>
          </ac:spMkLst>
        </pc:spChg>
        <pc:graphicFrameChg chg="mod modGraphic">
          <ac:chgData name="McCullough, Jenna" userId="176bd7cd-50bf-45c9-95cd-86f9ddea7e6d" providerId="ADAL" clId="{71B53E55-03DD-4D5E-A2FE-3CB6FC4527DA}" dt="2026-04-29T23:50:34.714" v="4104" actId="255"/>
          <ac:graphicFrameMkLst>
            <pc:docMk/>
            <pc:sldMk cId="0" sldId="261"/>
            <ac:graphicFrameMk id="13" creationId="{B6A3882F-40B8-AEAC-9F46-92A99DE51481}"/>
          </ac:graphicFrameMkLst>
        </pc:graphicFrameChg>
      </pc:sldChg>
      <pc:sldChg chg="modSp mod">
        <pc:chgData name="McCullough, Jenna" userId="176bd7cd-50bf-45c9-95cd-86f9ddea7e6d" providerId="ADAL" clId="{71B53E55-03DD-4D5E-A2FE-3CB6FC4527DA}" dt="2026-04-29T23:49:19.613" v="4100" actId="403"/>
        <pc:sldMkLst>
          <pc:docMk/>
          <pc:sldMk cId="0" sldId="262"/>
        </pc:sldMkLst>
        <pc:spChg chg="mod">
          <ac:chgData name="McCullough, Jenna" userId="176bd7cd-50bf-45c9-95cd-86f9ddea7e6d" providerId="ADAL" clId="{71B53E55-03DD-4D5E-A2FE-3CB6FC4527DA}" dt="2026-04-29T23:49:19.613" v="4100" actId="403"/>
          <ac:spMkLst>
            <pc:docMk/>
            <pc:sldMk cId="0" sldId="262"/>
            <ac:spMk id="551" creationId="{00000000-0000-0000-0000-000000000000}"/>
          </ac:spMkLst>
        </pc:spChg>
        <pc:graphicFrameChg chg="mod modGraphic">
          <ac:chgData name="McCullough, Jenna" userId="176bd7cd-50bf-45c9-95cd-86f9ddea7e6d" providerId="ADAL" clId="{71B53E55-03DD-4D5E-A2FE-3CB6FC4527DA}" dt="2026-04-29T23:49:10.359" v="4099" actId="478"/>
          <ac:graphicFrameMkLst>
            <pc:docMk/>
            <pc:sldMk cId="0" sldId="262"/>
            <ac:graphicFrameMk id="14" creationId="{E80BCC79-A8FE-1824-A4BB-B7DD22FA0F2A}"/>
          </ac:graphicFrameMkLst>
        </pc:graphicFrameChg>
      </pc:sldChg>
      <pc:sldChg chg="modSp mod">
        <pc:chgData name="McCullough, Jenna" userId="176bd7cd-50bf-45c9-95cd-86f9ddea7e6d" providerId="ADAL" clId="{71B53E55-03DD-4D5E-A2FE-3CB6FC4527DA}" dt="2026-04-30T13:31:51.611" v="4948" actId="14100"/>
        <pc:sldMkLst>
          <pc:docMk/>
          <pc:sldMk cId="0" sldId="263"/>
        </pc:sldMkLst>
        <pc:spChg chg="mod">
          <ac:chgData name="McCullough, Jenna" userId="176bd7cd-50bf-45c9-95cd-86f9ddea7e6d" providerId="ADAL" clId="{71B53E55-03DD-4D5E-A2FE-3CB6FC4527DA}" dt="2026-04-30T13:31:51.611" v="4948" actId="14100"/>
          <ac:spMkLst>
            <pc:docMk/>
            <pc:sldMk cId="0" sldId="263"/>
            <ac:spMk id="577" creationId="{00000000-0000-0000-0000-000000000000}"/>
          </ac:spMkLst>
        </pc:spChg>
        <pc:graphicFrameChg chg="mod">
          <ac:chgData name="McCullough, Jenna" userId="176bd7cd-50bf-45c9-95cd-86f9ddea7e6d" providerId="ADAL" clId="{71B53E55-03DD-4D5E-A2FE-3CB6FC4527DA}" dt="2026-04-29T23:55:53.881" v="4282" actId="113"/>
          <ac:graphicFrameMkLst>
            <pc:docMk/>
            <pc:sldMk cId="0" sldId="263"/>
            <ac:graphicFrameMk id="19" creationId="{08DA2A62-E7C8-5586-A734-A28C0930EE15}"/>
          </ac:graphicFrameMkLst>
        </pc:graphicFrameChg>
      </pc:sldChg>
      <pc:sldChg chg="modSp mod">
        <pc:chgData name="McCullough, Jenna" userId="176bd7cd-50bf-45c9-95cd-86f9ddea7e6d" providerId="ADAL" clId="{71B53E55-03DD-4D5E-A2FE-3CB6FC4527DA}" dt="2026-04-30T13:32:04.639" v="4949" actId="20577"/>
        <pc:sldMkLst>
          <pc:docMk/>
          <pc:sldMk cId="17349932" sldId="299"/>
        </pc:sldMkLst>
        <pc:spChg chg="mod">
          <ac:chgData name="McCullough, Jenna" userId="176bd7cd-50bf-45c9-95cd-86f9ddea7e6d" providerId="ADAL" clId="{71B53E55-03DD-4D5E-A2FE-3CB6FC4527DA}" dt="2026-04-30T13:32:04.639" v="4949" actId="20577"/>
          <ac:spMkLst>
            <pc:docMk/>
            <pc:sldMk cId="17349932" sldId="299"/>
            <ac:spMk id="577" creationId="{253DB299-8787-B1BE-D4D3-54CFC560D4F3}"/>
          </ac:spMkLst>
        </pc:spChg>
        <pc:graphicFrameChg chg="mod">
          <ac:chgData name="McCullough, Jenna" userId="176bd7cd-50bf-45c9-95cd-86f9ddea7e6d" providerId="ADAL" clId="{71B53E55-03DD-4D5E-A2FE-3CB6FC4527DA}" dt="2026-04-29T23:57:04.653" v="4287" actId="2711"/>
          <ac:graphicFrameMkLst>
            <pc:docMk/>
            <pc:sldMk cId="17349932" sldId="299"/>
            <ac:graphicFrameMk id="3" creationId="{D339DD5A-66A2-B31C-A338-F5EEEBFEA464}"/>
          </ac:graphicFrameMkLst>
        </pc:graphicFrameChg>
      </pc:sldChg>
      <pc:sldChg chg="modSp mod">
        <pc:chgData name="McCullough, Jenna" userId="176bd7cd-50bf-45c9-95cd-86f9ddea7e6d" providerId="ADAL" clId="{71B53E55-03DD-4D5E-A2FE-3CB6FC4527DA}" dt="2026-04-30T13:32:34.312" v="4952" actId="20577"/>
        <pc:sldMkLst>
          <pc:docMk/>
          <pc:sldMk cId="1979379501" sldId="300"/>
        </pc:sldMkLst>
        <pc:spChg chg="mod">
          <ac:chgData name="McCullough, Jenna" userId="176bd7cd-50bf-45c9-95cd-86f9ddea7e6d" providerId="ADAL" clId="{71B53E55-03DD-4D5E-A2FE-3CB6FC4527DA}" dt="2026-04-30T13:32:34.312" v="4952" actId="20577"/>
          <ac:spMkLst>
            <pc:docMk/>
            <pc:sldMk cId="1979379501" sldId="300"/>
            <ac:spMk id="577" creationId="{5267E3A0-802F-EDB2-7F4C-1DA52A472177}"/>
          </ac:spMkLst>
        </pc:spChg>
        <pc:graphicFrameChg chg="mod">
          <ac:chgData name="McCullough, Jenna" userId="176bd7cd-50bf-45c9-95cd-86f9ddea7e6d" providerId="ADAL" clId="{71B53E55-03DD-4D5E-A2FE-3CB6FC4527DA}" dt="2026-04-29T23:57:38.826" v="4292" actId="14100"/>
          <ac:graphicFrameMkLst>
            <pc:docMk/>
            <pc:sldMk cId="1979379501" sldId="300"/>
            <ac:graphicFrameMk id="2" creationId="{F9E8DCCB-5C71-B2AB-B24F-3417BD63C8A0}"/>
          </ac:graphicFrameMkLst>
        </pc:graphicFrameChg>
      </pc:sldChg>
      <pc:sldChg chg="modSp mod">
        <pc:chgData name="McCullough, Jenna" userId="176bd7cd-50bf-45c9-95cd-86f9ddea7e6d" providerId="ADAL" clId="{71B53E55-03DD-4D5E-A2FE-3CB6FC4527DA}" dt="2026-04-30T13:32:44.059" v="4953" actId="20577"/>
        <pc:sldMkLst>
          <pc:docMk/>
          <pc:sldMk cId="4249884329" sldId="301"/>
        </pc:sldMkLst>
        <pc:spChg chg="mod">
          <ac:chgData name="McCullough, Jenna" userId="176bd7cd-50bf-45c9-95cd-86f9ddea7e6d" providerId="ADAL" clId="{71B53E55-03DD-4D5E-A2FE-3CB6FC4527DA}" dt="2026-04-30T13:32:44.059" v="4953" actId="20577"/>
          <ac:spMkLst>
            <pc:docMk/>
            <pc:sldMk cId="4249884329" sldId="301"/>
            <ac:spMk id="577" creationId="{FB82FBB6-EE19-4716-6263-FFE8E4E60686}"/>
          </ac:spMkLst>
        </pc:spChg>
      </pc:sldChg>
      <pc:sldChg chg="modSp mod">
        <pc:chgData name="McCullough, Jenna" userId="176bd7cd-50bf-45c9-95cd-86f9ddea7e6d" providerId="ADAL" clId="{71B53E55-03DD-4D5E-A2FE-3CB6FC4527DA}" dt="2026-04-29T23:58:37.814" v="4301" actId="2711"/>
        <pc:sldMkLst>
          <pc:docMk/>
          <pc:sldMk cId="1421929517" sldId="302"/>
        </pc:sldMkLst>
        <pc:spChg chg="mod">
          <ac:chgData name="McCullough, Jenna" userId="176bd7cd-50bf-45c9-95cd-86f9ddea7e6d" providerId="ADAL" clId="{71B53E55-03DD-4D5E-A2FE-3CB6FC4527DA}" dt="2026-04-29T23:58:25.110" v="4300" actId="1076"/>
          <ac:spMkLst>
            <pc:docMk/>
            <pc:sldMk cId="1421929517" sldId="302"/>
            <ac:spMk id="2" creationId="{8CAA36FB-333B-0B93-5C72-0CC2B0358550}"/>
          </ac:spMkLst>
        </pc:spChg>
        <pc:graphicFrameChg chg="mod">
          <ac:chgData name="McCullough, Jenna" userId="176bd7cd-50bf-45c9-95cd-86f9ddea7e6d" providerId="ADAL" clId="{71B53E55-03DD-4D5E-A2FE-3CB6FC4527DA}" dt="2026-04-29T23:58:37.814" v="4301" actId="2711"/>
          <ac:graphicFrameMkLst>
            <pc:docMk/>
            <pc:sldMk cId="1421929517" sldId="302"/>
            <ac:graphicFrameMk id="4" creationId="{CA421694-166D-F903-F546-DEE6B434804B}"/>
          </ac:graphicFrameMkLst>
        </pc:graphicFrameChg>
      </pc:sldChg>
      <pc:sldChg chg="modSp mod">
        <pc:chgData name="McCullough, Jenna" userId="176bd7cd-50bf-45c9-95cd-86f9ddea7e6d" providerId="ADAL" clId="{71B53E55-03DD-4D5E-A2FE-3CB6FC4527DA}" dt="2026-04-30T13:33:53.128" v="4954" actId="20577"/>
        <pc:sldMkLst>
          <pc:docMk/>
          <pc:sldMk cId="3252774791" sldId="303"/>
        </pc:sldMkLst>
        <pc:spChg chg="mod">
          <ac:chgData name="McCullough, Jenna" userId="176bd7cd-50bf-45c9-95cd-86f9ddea7e6d" providerId="ADAL" clId="{71B53E55-03DD-4D5E-A2FE-3CB6FC4527DA}" dt="2026-04-30T13:33:53.128" v="4954" actId="20577"/>
          <ac:spMkLst>
            <pc:docMk/>
            <pc:sldMk cId="3252774791" sldId="303"/>
            <ac:spMk id="2" creationId="{C70676CB-7D81-A1B9-7DB4-7633891A86DC}"/>
          </ac:spMkLst>
        </pc:spChg>
      </pc:sldChg>
      <pc:sldChg chg="modSp mod">
        <pc:chgData name="McCullough, Jenna" userId="176bd7cd-50bf-45c9-95cd-86f9ddea7e6d" providerId="ADAL" clId="{71B53E55-03DD-4D5E-A2FE-3CB6FC4527DA}" dt="2026-04-30T13:34:19.960" v="4955" actId="20577"/>
        <pc:sldMkLst>
          <pc:docMk/>
          <pc:sldMk cId="2573048656" sldId="304"/>
        </pc:sldMkLst>
        <pc:spChg chg="mod">
          <ac:chgData name="McCullough, Jenna" userId="176bd7cd-50bf-45c9-95cd-86f9ddea7e6d" providerId="ADAL" clId="{71B53E55-03DD-4D5E-A2FE-3CB6FC4527DA}" dt="2026-04-30T13:34:19.960" v="4955" actId="20577"/>
          <ac:spMkLst>
            <pc:docMk/>
            <pc:sldMk cId="2573048656" sldId="304"/>
            <ac:spMk id="2" creationId="{3B8A2ADC-14AE-8B0C-75AA-699BC5AD7B86}"/>
          </ac:spMkLst>
        </pc:spChg>
      </pc:sldChg>
      <pc:sldChg chg="modSp mod">
        <pc:chgData name="McCullough, Jenna" userId="176bd7cd-50bf-45c9-95cd-86f9ddea7e6d" providerId="ADAL" clId="{71B53E55-03DD-4D5E-A2FE-3CB6FC4527DA}" dt="2026-04-30T13:34:32.328" v="4956" actId="20577"/>
        <pc:sldMkLst>
          <pc:docMk/>
          <pc:sldMk cId="1501903249" sldId="305"/>
        </pc:sldMkLst>
        <pc:spChg chg="mod">
          <ac:chgData name="McCullough, Jenna" userId="176bd7cd-50bf-45c9-95cd-86f9ddea7e6d" providerId="ADAL" clId="{71B53E55-03DD-4D5E-A2FE-3CB6FC4527DA}" dt="2026-04-30T13:34:32.328" v="4956" actId="20577"/>
          <ac:spMkLst>
            <pc:docMk/>
            <pc:sldMk cId="1501903249" sldId="305"/>
            <ac:spMk id="2" creationId="{84BDB277-65AC-C98C-AD83-A02D0FE6FF5A}"/>
          </ac:spMkLst>
        </pc:spChg>
        <pc:graphicFrameChg chg="mod">
          <ac:chgData name="McCullough, Jenna" userId="176bd7cd-50bf-45c9-95cd-86f9ddea7e6d" providerId="ADAL" clId="{71B53E55-03DD-4D5E-A2FE-3CB6FC4527DA}" dt="2026-04-29T23:59:28.711" v="4306" actId="2711"/>
          <ac:graphicFrameMkLst>
            <pc:docMk/>
            <pc:sldMk cId="1501903249" sldId="305"/>
            <ac:graphicFrameMk id="7" creationId="{C2A8601E-83A4-4B94-C1B4-618B76E74D60}"/>
          </ac:graphicFrameMkLst>
        </pc:graphicFrameChg>
      </pc:sldChg>
      <pc:sldChg chg="modSp mod">
        <pc:chgData name="McCullough, Jenna" userId="176bd7cd-50bf-45c9-95cd-86f9ddea7e6d" providerId="ADAL" clId="{71B53E55-03DD-4D5E-A2FE-3CB6FC4527DA}" dt="2026-04-30T13:35:42.360" v="4963" actId="404"/>
        <pc:sldMkLst>
          <pc:docMk/>
          <pc:sldMk cId="157604039" sldId="306"/>
        </pc:sldMkLst>
        <pc:spChg chg="mod">
          <ac:chgData name="McCullough, Jenna" userId="176bd7cd-50bf-45c9-95cd-86f9ddea7e6d" providerId="ADAL" clId="{71B53E55-03DD-4D5E-A2FE-3CB6FC4527DA}" dt="2026-04-30T13:35:42.360" v="4963" actId="404"/>
          <ac:spMkLst>
            <pc:docMk/>
            <pc:sldMk cId="157604039" sldId="306"/>
            <ac:spMk id="2" creationId="{3021FF09-97FF-28BC-0AFE-01A94AF7A70B}"/>
          </ac:spMkLst>
        </pc:spChg>
      </pc:sldChg>
      <pc:sldChg chg="modSp mod">
        <pc:chgData name="McCullough, Jenna" userId="176bd7cd-50bf-45c9-95cd-86f9ddea7e6d" providerId="ADAL" clId="{71B53E55-03DD-4D5E-A2FE-3CB6FC4527DA}" dt="2026-04-30T13:36:01.961" v="4966" actId="20577"/>
        <pc:sldMkLst>
          <pc:docMk/>
          <pc:sldMk cId="266428340" sldId="307"/>
        </pc:sldMkLst>
        <pc:spChg chg="mod">
          <ac:chgData name="McCullough, Jenna" userId="176bd7cd-50bf-45c9-95cd-86f9ddea7e6d" providerId="ADAL" clId="{71B53E55-03DD-4D5E-A2FE-3CB6FC4527DA}" dt="2026-04-30T13:36:01.961" v="4966" actId="20577"/>
          <ac:spMkLst>
            <pc:docMk/>
            <pc:sldMk cId="266428340" sldId="307"/>
            <ac:spMk id="2" creationId="{F0B986DB-6CCF-53D3-7C92-EBDF5EF6091B}"/>
          </ac:spMkLst>
        </pc:spChg>
      </pc:sldChg>
      <pc:sldChg chg="modSp mod">
        <pc:chgData name="McCullough, Jenna" userId="176bd7cd-50bf-45c9-95cd-86f9ddea7e6d" providerId="ADAL" clId="{71B53E55-03DD-4D5E-A2FE-3CB6FC4527DA}" dt="2026-04-30T13:40:56.637" v="4976" actId="20577"/>
        <pc:sldMkLst>
          <pc:docMk/>
          <pc:sldMk cId="676659944" sldId="308"/>
        </pc:sldMkLst>
        <pc:spChg chg="mod">
          <ac:chgData name="McCullough, Jenna" userId="176bd7cd-50bf-45c9-95cd-86f9ddea7e6d" providerId="ADAL" clId="{71B53E55-03DD-4D5E-A2FE-3CB6FC4527DA}" dt="2026-04-30T13:40:56.637" v="4976" actId="20577"/>
          <ac:spMkLst>
            <pc:docMk/>
            <pc:sldMk cId="676659944" sldId="308"/>
            <ac:spMk id="2" creationId="{139EAE8E-DF97-CFDD-789A-571341E0D875}"/>
          </ac:spMkLst>
        </pc:spChg>
        <pc:graphicFrameChg chg="mod modGraphic">
          <ac:chgData name="McCullough, Jenna" userId="176bd7cd-50bf-45c9-95cd-86f9ddea7e6d" providerId="ADAL" clId="{71B53E55-03DD-4D5E-A2FE-3CB6FC4527DA}" dt="2026-04-30T01:05:08.670" v="4807" actId="20577"/>
          <ac:graphicFrameMkLst>
            <pc:docMk/>
            <pc:sldMk cId="676659944" sldId="308"/>
            <ac:graphicFrameMk id="4" creationId="{F7C8B2F4-6513-5A1F-04BD-03F7347B907A}"/>
          </ac:graphicFrameMkLst>
        </pc:graphicFrameChg>
      </pc:sldChg>
      <pc:sldChg chg="modSp mod">
        <pc:chgData name="McCullough, Jenna" userId="176bd7cd-50bf-45c9-95cd-86f9ddea7e6d" providerId="ADAL" clId="{71B53E55-03DD-4D5E-A2FE-3CB6FC4527DA}" dt="2026-04-30T13:36:27.116" v="4971" actId="20577"/>
        <pc:sldMkLst>
          <pc:docMk/>
          <pc:sldMk cId="2980027852" sldId="310"/>
        </pc:sldMkLst>
        <pc:spChg chg="mod">
          <ac:chgData name="McCullough, Jenna" userId="176bd7cd-50bf-45c9-95cd-86f9ddea7e6d" providerId="ADAL" clId="{71B53E55-03DD-4D5E-A2FE-3CB6FC4527DA}" dt="2026-04-30T13:36:27.116" v="4971" actId="20577"/>
          <ac:spMkLst>
            <pc:docMk/>
            <pc:sldMk cId="2980027852" sldId="310"/>
            <ac:spMk id="2" creationId="{C77926D9-BE2D-1D5C-6EF8-207CA77FE126}"/>
          </ac:spMkLst>
        </pc:spChg>
      </pc:sldChg>
      <pc:sldChg chg="modSp mod">
        <pc:chgData name="McCullough, Jenna" userId="176bd7cd-50bf-45c9-95cd-86f9ddea7e6d" providerId="ADAL" clId="{71B53E55-03DD-4D5E-A2FE-3CB6FC4527DA}" dt="2026-04-30T00:02:42.872" v="4329" actId="404"/>
        <pc:sldMkLst>
          <pc:docMk/>
          <pc:sldMk cId="753514089" sldId="312"/>
        </pc:sldMkLst>
        <pc:spChg chg="mod">
          <ac:chgData name="McCullough, Jenna" userId="176bd7cd-50bf-45c9-95cd-86f9ddea7e6d" providerId="ADAL" clId="{71B53E55-03DD-4D5E-A2FE-3CB6FC4527DA}" dt="2026-04-30T00:02:42.872" v="4329" actId="404"/>
          <ac:spMkLst>
            <pc:docMk/>
            <pc:sldMk cId="753514089" sldId="312"/>
            <ac:spMk id="2" creationId="{15B75D58-BB4E-9AFF-C374-23375225A550}"/>
          </ac:spMkLst>
        </pc:spChg>
      </pc:sldChg>
      <pc:sldChg chg="modSp mod">
        <pc:chgData name="McCullough, Jenna" userId="176bd7cd-50bf-45c9-95cd-86f9ddea7e6d" providerId="ADAL" clId="{71B53E55-03DD-4D5E-A2FE-3CB6FC4527DA}" dt="2026-04-30T13:41:12.448" v="4977" actId="20577"/>
        <pc:sldMkLst>
          <pc:docMk/>
          <pc:sldMk cId="1674266124" sldId="313"/>
        </pc:sldMkLst>
        <pc:spChg chg="mod">
          <ac:chgData name="McCullough, Jenna" userId="176bd7cd-50bf-45c9-95cd-86f9ddea7e6d" providerId="ADAL" clId="{71B53E55-03DD-4D5E-A2FE-3CB6FC4527DA}" dt="2026-04-30T13:41:12.448" v="4977" actId="20577"/>
          <ac:spMkLst>
            <pc:docMk/>
            <pc:sldMk cId="1674266124" sldId="313"/>
            <ac:spMk id="2" creationId="{F88126A6-2984-4869-961D-BB9FE7280825}"/>
          </ac:spMkLst>
        </pc:spChg>
        <pc:spChg chg="mod">
          <ac:chgData name="McCullough, Jenna" userId="176bd7cd-50bf-45c9-95cd-86f9ddea7e6d" providerId="ADAL" clId="{71B53E55-03DD-4D5E-A2FE-3CB6FC4527DA}" dt="2026-04-30T00:03:11.474" v="4334" actId="207"/>
          <ac:spMkLst>
            <pc:docMk/>
            <pc:sldMk cId="1674266124" sldId="313"/>
            <ac:spMk id="3" creationId="{4FD3A5DA-0CFF-8670-4527-C1882CFAA0B1}"/>
          </ac:spMkLst>
        </pc:spChg>
      </pc:sldChg>
      <pc:sldChg chg="modSp mod">
        <pc:chgData name="McCullough, Jenna" userId="176bd7cd-50bf-45c9-95cd-86f9ddea7e6d" providerId="ADAL" clId="{71B53E55-03DD-4D5E-A2FE-3CB6FC4527DA}" dt="2026-04-30T13:42:12.971" v="4981" actId="20577"/>
        <pc:sldMkLst>
          <pc:docMk/>
          <pc:sldMk cId="3766295967" sldId="314"/>
        </pc:sldMkLst>
        <pc:spChg chg="mod">
          <ac:chgData name="McCullough, Jenna" userId="176bd7cd-50bf-45c9-95cd-86f9ddea7e6d" providerId="ADAL" clId="{71B53E55-03DD-4D5E-A2FE-3CB6FC4527DA}" dt="2026-04-30T13:42:12.971" v="4981" actId="20577"/>
          <ac:spMkLst>
            <pc:docMk/>
            <pc:sldMk cId="3766295967" sldId="314"/>
            <ac:spMk id="2" creationId="{C413E67A-8AF9-3F90-2332-7D8D8F7ABF57}"/>
          </ac:spMkLst>
        </pc:spChg>
        <pc:spChg chg="mod">
          <ac:chgData name="McCullough, Jenna" userId="176bd7cd-50bf-45c9-95cd-86f9ddea7e6d" providerId="ADAL" clId="{71B53E55-03DD-4D5E-A2FE-3CB6FC4527DA}" dt="2026-04-30T00:04:33.033" v="4344" actId="207"/>
          <ac:spMkLst>
            <pc:docMk/>
            <pc:sldMk cId="3766295967" sldId="314"/>
            <ac:spMk id="3" creationId="{F668E706-8430-30B2-C064-7BB7EB6F1203}"/>
          </ac:spMkLst>
        </pc:spChg>
      </pc:sldChg>
      <pc:sldChg chg="modSp mod">
        <pc:chgData name="McCullough, Jenna" userId="176bd7cd-50bf-45c9-95cd-86f9ddea7e6d" providerId="ADAL" clId="{71B53E55-03DD-4D5E-A2FE-3CB6FC4527DA}" dt="2026-04-30T13:41:48.628" v="4979" actId="20577"/>
        <pc:sldMkLst>
          <pc:docMk/>
          <pc:sldMk cId="1634278277" sldId="315"/>
        </pc:sldMkLst>
        <pc:spChg chg="mod">
          <ac:chgData name="McCullough, Jenna" userId="176bd7cd-50bf-45c9-95cd-86f9ddea7e6d" providerId="ADAL" clId="{71B53E55-03DD-4D5E-A2FE-3CB6FC4527DA}" dt="2026-04-30T13:41:48.628" v="4979" actId="20577"/>
          <ac:spMkLst>
            <pc:docMk/>
            <pc:sldMk cId="1634278277" sldId="315"/>
            <ac:spMk id="2" creationId="{FCFABF6F-BA0A-5629-8B38-511525C18DDA}"/>
          </ac:spMkLst>
        </pc:spChg>
      </pc:sldChg>
      <pc:sldChg chg="modSp mod">
        <pc:chgData name="McCullough, Jenna" userId="176bd7cd-50bf-45c9-95cd-86f9ddea7e6d" providerId="ADAL" clId="{71B53E55-03DD-4D5E-A2FE-3CB6FC4527DA}" dt="2026-04-30T13:41:58.649" v="4980" actId="20577"/>
        <pc:sldMkLst>
          <pc:docMk/>
          <pc:sldMk cId="3727151222" sldId="316"/>
        </pc:sldMkLst>
        <pc:spChg chg="mod">
          <ac:chgData name="McCullough, Jenna" userId="176bd7cd-50bf-45c9-95cd-86f9ddea7e6d" providerId="ADAL" clId="{71B53E55-03DD-4D5E-A2FE-3CB6FC4527DA}" dt="2026-04-30T13:41:58.649" v="4980" actId="20577"/>
          <ac:spMkLst>
            <pc:docMk/>
            <pc:sldMk cId="3727151222" sldId="316"/>
            <ac:spMk id="2" creationId="{45889570-FBE9-3B24-9CD7-EFC97EA55383}"/>
          </ac:spMkLst>
        </pc:spChg>
      </pc:sldChg>
      <pc:sldChg chg="modSp mod">
        <pc:chgData name="McCullough, Jenna" userId="176bd7cd-50bf-45c9-95cd-86f9ddea7e6d" providerId="ADAL" clId="{71B53E55-03DD-4D5E-A2FE-3CB6FC4527DA}" dt="2026-04-30T13:44:26.527" v="4998" actId="20577"/>
        <pc:sldMkLst>
          <pc:docMk/>
          <pc:sldMk cId="4169139660" sldId="317"/>
        </pc:sldMkLst>
        <pc:spChg chg="mod">
          <ac:chgData name="McCullough, Jenna" userId="176bd7cd-50bf-45c9-95cd-86f9ddea7e6d" providerId="ADAL" clId="{71B53E55-03DD-4D5E-A2FE-3CB6FC4527DA}" dt="2026-04-30T13:44:26.527" v="4998" actId="20577"/>
          <ac:spMkLst>
            <pc:docMk/>
            <pc:sldMk cId="4169139660" sldId="317"/>
            <ac:spMk id="2" creationId="{53E31C28-89FE-2B07-4832-484627FC8A8B}"/>
          </ac:spMkLst>
        </pc:spChg>
      </pc:sldChg>
      <pc:sldChg chg="modSp mod">
        <pc:chgData name="McCullough, Jenna" userId="176bd7cd-50bf-45c9-95cd-86f9ddea7e6d" providerId="ADAL" clId="{71B53E55-03DD-4D5E-A2FE-3CB6FC4527DA}" dt="2026-04-30T13:50:46.118" v="5000" actId="20577"/>
        <pc:sldMkLst>
          <pc:docMk/>
          <pc:sldMk cId="2326551206" sldId="318"/>
        </pc:sldMkLst>
        <pc:spChg chg="mod">
          <ac:chgData name="McCullough, Jenna" userId="176bd7cd-50bf-45c9-95cd-86f9ddea7e6d" providerId="ADAL" clId="{71B53E55-03DD-4D5E-A2FE-3CB6FC4527DA}" dt="2026-04-30T13:50:46.118" v="5000" actId="20577"/>
          <ac:spMkLst>
            <pc:docMk/>
            <pc:sldMk cId="2326551206" sldId="318"/>
            <ac:spMk id="2" creationId="{BEB52547-2C52-85BD-347E-81398DA325AF}"/>
          </ac:spMkLst>
        </pc:spChg>
        <pc:spChg chg="mod">
          <ac:chgData name="McCullough, Jenna" userId="176bd7cd-50bf-45c9-95cd-86f9ddea7e6d" providerId="ADAL" clId="{71B53E55-03DD-4D5E-A2FE-3CB6FC4527DA}" dt="2026-04-30T00:16:46.719" v="4626" actId="207"/>
          <ac:spMkLst>
            <pc:docMk/>
            <pc:sldMk cId="2326551206" sldId="318"/>
            <ac:spMk id="6" creationId="{2E5494F7-85F9-D9B4-E3D5-84C2EDF4E4B1}"/>
          </ac:spMkLst>
        </pc:spChg>
      </pc:sldChg>
      <pc:sldChg chg="modSp mod">
        <pc:chgData name="McCullough, Jenna" userId="176bd7cd-50bf-45c9-95cd-86f9ddea7e6d" providerId="ADAL" clId="{71B53E55-03DD-4D5E-A2FE-3CB6FC4527DA}" dt="2026-04-30T13:50:55.819" v="5002" actId="20577"/>
        <pc:sldMkLst>
          <pc:docMk/>
          <pc:sldMk cId="2000758911" sldId="319"/>
        </pc:sldMkLst>
        <pc:spChg chg="mod">
          <ac:chgData name="McCullough, Jenna" userId="176bd7cd-50bf-45c9-95cd-86f9ddea7e6d" providerId="ADAL" clId="{71B53E55-03DD-4D5E-A2FE-3CB6FC4527DA}" dt="2026-04-30T13:50:55.819" v="5002" actId="20577"/>
          <ac:spMkLst>
            <pc:docMk/>
            <pc:sldMk cId="2000758911" sldId="319"/>
            <ac:spMk id="2" creationId="{11D47514-E027-72EE-CA52-E5E67208F135}"/>
          </ac:spMkLst>
        </pc:spChg>
        <pc:picChg chg="mod">
          <ac:chgData name="McCullough, Jenna" userId="176bd7cd-50bf-45c9-95cd-86f9ddea7e6d" providerId="ADAL" clId="{71B53E55-03DD-4D5E-A2FE-3CB6FC4527DA}" dt="2026-04-30T00:05:16.262" v="4349" actId="1076"/>
          <ac:picMkLst>
            <pc:docMk/>
            <pc:sldMk cId="2000758911" sldId="319"/>
            <ac:picMk id="9" creationId="{D57F7E15-70BD-AD47-5A84-57FA1B22FA5D}"/>
          </ac:picMkLst>
        </pc:picChg>
      </pc:sldChg>
      <pc:sldChg chg="modSp mod">
        <pc:chgData name="McCullough, Jenna" userId="176bd7cd-50bf-45c9-95cd-86f9ddea7e6d" providerId="ADAL" clId="{71B53E55-03DD-4D5E-A2FE-3CB6FC4527DA}" dt="2026-04-30T13:51:03.770" v="5004" actId="20577"/>
        <pc:sldMkLst>
          <pc:docMk/>
          <pc:sldMk cId="1439635254" sldId="320"/>
        </pc:sldMkLst>
        <pc:spChg chg="mod">
          <ac:chgData name="McCullough, Jenna" userId="176bd7cd-50bf-45c9-95cd-86f9ddea7e6d" providerId="ADAL" clId="{71B53E55-03DD-4D5E-A2FE-3CB6FC4527DA}" dt="2026-04-30T13:51:03.770" v="5004" actId="20577"/>
          <ac:spMkLst>
            <pc:docMk/>
            <pc:sldMk cId="1439635254" sldId="320"/>
            <ac:spMk id="2" creationId="{00F829AB-930A-7EF2-4AC9-74AA6C931C4D}"/>
          </ac:spMkLst>
        </pc:spChg>
      </pc:sldChg>
      <pc:sldChg chg="modSp mod">
        <pc:chgData name="McCullough, Jenna" userId="176bd7cd-50bf-45c9-95cd-86f9ddea7e6d" providerId="ADAL" clId="{71B53E55-03DD-4D5E-A2FE-3CB6FC4527DA}" dt="2026-04-30T13:41:34.755" v="4978" actId="20577"/>
        <pc:sldMkLst>
          <pc:docMk/>
          <pc:sldMk cId="1521359228" sldId="321"/>
        </pc:sldMkLst>
        <pc:spChg chg="mod">
          <ac:chgData name="McCullough, Jenna" userId="176bd7cd-50bf-45c9-95cd-86f9ddea7e6d" providerId="ADAL" clId="{71B53E55-03DD-4D5E-A2FE-3CB6FC4527DA}" dt="2026-04-30T13:41:34.755" v="4978" actId="20577"/>
          <ac:spMkLst>
            <pc:docMk/>
            <pc:sldMk cId="1521359228" sldId="321"/>
            <ac:spMk id="2" creationId="{F5793A83-BC23-A0D4-9062-C4D9C63C48DB}"/>
          </ac:spMkLst>
        </pc:spChg>
        <pc:graphicFrameChg chg="mod modGraphic">
          <ac:chgData name="McCullough, Jenna" userId="176bd7cd-50bf-45c9-95cd-86f9ddea7e6d" providerId="ADAL" clId="{71B53E55-03DD-4D5E-A2FE-3CB6FC4527DA}" dt="2026-04-30T00:03:56.596" v="4340" actId="403"/>
          <ac:graphicFrameMkLst>
            <pc:docMk/>
            <pc:sldMk cId="1521359228" sldId="321"/>
            <ac:graphicFrameMk id="6" creationId="{4C718E54-21C8-18F1-B2D4-2126D3D03AF3}"/>
          </ac:graphicFrameMkLst>
        </pc:graphicFrameChg>
      </pc:sldChg>
      <pc:sldChg chg="modSp mod">
        <pc:chgData name="McCullough, Jenna" userId="176bd7cd-50bf-45c9-95cd-86f9ddea7e6d" providerId="ADAL" clId="{71B53E55-03DD-4D5E-A2FE-3CB6FC4527DA}" dt="2026-04-30T13:44:13.741" v="4994" actId="20577"/>
        <pc:sldMkLst>
          <pc:docMk/>
          <pc:sldMk cId="3903291826" sldId="322"/>
        </pc:sldMkLst>
        <pc:spChg chg="mod">
          <ac:chgData name="McCullough, Jenna" userId="176bd7cd-50bf-45c9-95cd-86f9ddea7e6d" providerId="ADAL" clId="{71B53E55-03DD-4D5E-A2FE-3CB6FC4527DA}" dt="2026-04-30T13:44:13.741" v="4994" actId="20577"/>
          <ac:spMkLst>
            <pc:docMk/>
            <pc:sldMk cId="3903291826" sldId="322"/>
            <ac:spMk id="2" creationId="{F311D67F-EB1D-9832-6570-F993D048198D}"/>
          </ac:spMkLst>
        </pc:spChg>
      </pc:sldChg>
      <pc:sldChg chg="addSp delSp modSp new mod">
        <pc:chgData name="McCullough, Jenna" userId="176bd7cd-50bf-45c9-95cd-86f9ddea7e6d" providerId="ADAL" clId="{71B53E55-03DD-4D5E-A2FE-3CB6FC4527DA}" dt="2026-04-30T13:43:44.849" v="4990" actId="20577"/>
        <pc:sldMkLst>
          <pc:docMk/>
          <pc:sldMk cId="657988498" sldId="323"/>
        </pc:sldMkLst>
        <pc:graphicFrameChg chg="add mod modGraphic">
          <ac:chgData name="McCullough, Jenna" userId="176bd7cd-50bf-45c9-95cd-86f9ddea7e6d" providerId="ADAL" clId="{71B53E55-03DD-4D5E-A2FE-3CB6FC4527DA}" dt="2026-04-30T13:43:44.849" v="4990" actId="20577"/>
          <ac:graphicFrameMkLst>
            <pc:docMk/>
            <pc:sldMk cId="657988498" sldId="323"/>
            <ac:graphicFrameMk id="4" creationId="{DF626F8C-1A82-1F0E-E082-FCFECFE7741F}"/>
          </ac:graphicFrameMkLst>
        </pc:graphicFrameChg>
        <pc:picChg chg="add mod">
          <ac:chgData name="McCullough, Jenna" userId="176bd7cd-50bf-45c9-95cd-86f9ddea7e6d" providerId="ADAL" clId="{71B53E55-03DD-4D5E-A2FE-3CB6FC4527DA}" dt="2026-04-30T13:43:03.615" v="4988" actId="14100"/>
          <ac:picMkLst>
            <pc:docMk/>
            <pc:sldMk cId="657988498" sldId="323"/>
            <ac:picMk id="7" creationId="{232F2169-1B8D-8114-B03E-023398BE4F46}"/>
          </ac:picMkLst>
        </pc:picChg>
      </pc:sldChg>
      <pc:sldChg chg="addSp delSp modSp new mod modClrScheme chgLayout">
        <pc:chgData name="McCullough, Jenna" userId="176bd7cd-50bf-45c9-95cd-86f9ddea7e6d" providerId="ADAL" clId="{71B53E55-03DD-4D5E-A2FE-3CB6FC4527DA}" dt="2026-04-30T13:51:13.516" v="5006" actId="20577"/>
        <pc:sldMkLst>
          <pc:docMk/>
          <pc:sldMk cId="2882482909" sldId="324"/>
        </pc:sldMkLst>
        <pc:spChg chg="mod">
          <ac:chgData name="McCullough, Jenna" userId="176bd7cd-50bf-45c9-95cd-86f9ddea7e6d" providerId="ADAL" clId="{71B53E55-03DD-4D5E-A2FE-3CB6FC4527DA}" dt="2026-04-30T13:51:13.516" v="5006" actId="20577"/>
          <ac:spMkLst>
            <pc:docMk/>
            <pc:sldMk cId="2882482909" sldId="324"/>
            <ac:spMk id="2" creationId="{A97106FD-38B0-CC7A-7632-95B662D72122}"/>
          </ac:spMkLst>
        </pc:spChg>
        <pc:spChg chg="mod">
          <ac:chgData name="McCullough, Jenna" userId="176bd7cd-50bf-45c9-95cd-86f9ddea7e6d" providerId="ADAL" clId="{71B53E55-03DD-4D5E-A2FE-3CB6FC4527DA}" dt="2026-04-30T01:20:05.698" v="4851" actId="20577"/>
          <ac:spMkLst>
            <pc:docMk/>
            <pc:sldMk cId="2882482909" sldId="324"/>
            <ac:spMk id="3" creationId="{A4BA94C3-BC32-6E4F-2EEF-8BE4082BF833}"/>
          </ac:spMkLst>
        </pc:spChg>
        <pc:picChg chg="add mod">
          <ac:chgData name="McCullough, Jenna" userId="176bd7cd-50bf-45c9-95cd-86f9ddea7e6d" providerId="ADAL" clId="{71B53E55-03DD-4D5E-A2FE-3CB6FC4527DA}" dt="2026-04-30T00:15:58.580" v="4625" actId="1076"/>
          <ac:picMkLst>
            <pc:docMk/>
            <pc:sldMk cId="2882482909" sldId="324"/>
            <ac:picMk id="6" creationId="{B7C89A2E-6101-EB4D-29FE-E76C998C28AD}"/>
          </ac:picMkLst>
        </pc:picChg>
      </pc:sldChg>
      <pc:sldChg chg="addSp delSp modSp new mod">
        <pc:chgData name="McCullough, Jenna" userId="176bd7cd-50bf-45c9-95cd-86f9ddea7e6d" providerId="ADAL" clId="{71B53E55-03DD-4D5E-A2FE-3CB6FC4527DA}" dt="2026-04-30T13:51:20.637" v="5008" actId="20577"/>
        <pc:sldMkLst>
          <pc:docMk/>
          <pc:sldMk cId="152407696" sldId="325"/>
        </pc:sldMkLst>
        <pc:spChg chg="mod">
          <ac:chgData name="McCullough, Jenna" userId="176bd7cd-50bf-45c9-95cd-86f9ddea7e6d" providerId="ADAL" clId="{71B53E55-03DD-4D5E-A2FE-3CB6FC4527DA}" dt="2026-04-30T13:51:20.637" v="5008" actId="20577"/>
          <ac:spMkLst>
            <pc:docMk/>
            <pc:sldMk cId="152407696" sldId="325"/>
            <ac:spMk id="2" creationId="{F2F81F97-78B4-D7E3-07DA-997A399EC71E}"/>
          </ac:spMkLst>
        </pc:spChg>
        <pc:spChg chg="del mod">
          <ac:chgData name="McCullough, Jenna" userId="176bd7cd-50bf-45c9-95cd-86f9ddea7e6d" providerId="ADAL" clId="{71B53E55-03DD-4D5E-A2FE-3CB6FC4527DA}" dt="2026-04-30T00:15:41.741" v="4620" actId="478"/>
          <ac:spMkLst>
            <pc:docMk/>
            <pc:sldMk cId="152407696" sldId="325"/>
            <ac:spMk id="3" creationId="{959BC076-1943-89AF-AC49-D9173273B9D7}"/>
          </ac:spMkLst>
        </pc:spChg>
        <pc:spChg chg="add del mod">
          <ac:chgData name="McCullough, Jenna" userId="176bd7cd-50bf-45c9-95cd-86f9ddea7e6d" providerId="ADAL" clId="{71B53E55-03DD-4D5E-A2FE-3CB6FC4527DA}" dt="2026-04-30T00:15:43.864" v="4621" actId="478"/>
          <ac:spMkLst>
            <pc:docMk/>
            <pc:sldMk cId="152407696" sldId="325"/>
            <ac:spMk id="6" creationId="{E2D814FE-9CE0-F7B7-FF45-2C70968572F9}"/>
          </ac:spMkLst>
        </pc:spChg>
        <pc:picChg chg="add mod">
          <ac:chgData name="McCullough, Jenna" userId="176bd7cd-50bf-45c9-95cd-86f9ddea7e6d" providerId="ADAL" clId="{71B53E55-03DD-4D5E-A2FE-3CB6FC4527DA}" dt="2026-04-30T00:15:51.631" v="4624" actId="1076"/>
          <ac:picMkLst>
            <pc:docMk/>
            <pc:sldMk cId="152407696" sldId="325"/>
            <ac:picMk id="5" creationId="{FF75AD0B-7AEE-AE56-2666-31B469E3B20A}"/>
          </ac:picMkLst>
        </pc:picChg>
      </pc:sldChg>
      <pc:sldChg chg="addSp delSp modSp new mod ord">
        <pc:chgData name="McCullough, Jenna" userId="176bd7cd-50bf-45c9-95cd-86f9ddea7e6d" providerId="ADAL" clId="{71B53E55-03DD-4D5E-A2FE-3CB6FC4527DA}" dt="2026-04-30T00:14:03.620" v="4601" actId="2711"/>
        <pc:sldMkLst>
          <pc:docMk/>
          <pc:sldMk cId="4156900235" sldId="326"/>
        </pc:sldMkLst>
        <pc:spChg chg="mod">
          <ac:chgData name="McCullough, Jenna" userId="176bd7cd-50bf-45c9-95cd-86f9ddea7e6d" providerId="ADAL" clId="{71B53E55-03DD-4D5E-A2FE-3CB6FC4527DA}" dt="2026-04-30T00:13:32.844" v="4599" actId="122"/>
          <ac:spMkLst>
            <pc:docMk/>
            <pc:sldMk cId="4156900235" sldId="326"/>
            <ac:spMk id="2" creationId="{7318CBDC-41A6-29B5-78C6-5F0EC70E8FD6}"/>
          </ac:spMkLst>
        </pc:spChg>
        <pc:graphicFrameChg chg="add mod modGraphic">
          <ac:chgData name="McCullough, Jenna" userId="176bd7cd-50bf-45c9-95cd-86f9ddea7e6d" providerId="ADAL" clId="{71B53E55-03DD-4D5E-A2FE-3CB6FC4527DA}" dt="2026-04-30T00:14:03.620" v="4601" actId="2711"/>
          <ac:graphicFrameMkLst>
            <pc:docMk/>
            <pc:sldMk cId="4156900235" sldId="326"/>
            <ac:graphicFrameMk id="4" creationId="{05539BB2-B66D-09A5-AE63-A13388B8B7D8}"/>
          </ac:graphicFrameMkLst>
        </pc:graphicFrameChg>
      </pc:sldChg>
      <pc:sldChg chg="modSp add mod ord">
        <pc:chgData name="McCullough, Jenna" userId="176bd7cd-50bf-45c9-95cd-86f9ddea7e6d" providerId="ADAL" clId="{71B53E55-03DD-4D5E-A2FE-3CB6FC4527DA}" dt="2026-04-29T15:33:41.774" v="404"/>
        <pc:sldMkLst>
          <pc:docMk/>
          <pc:sldMk cId="2353736777" sldId="327"/>
        </pc:sldMkLst>
        <pc:spChg chg="mod">
          <ac:chgData name="McCullough, Jenna" userId="176bd7cd-50bf-45c9-95cd-86f9ddea7e6d" providerId="ADAL" clId="{71B53E55-03DD-4D5E-A2FE-3CB6FC4527DA}" dt="2026-04-29T15:33:33.180" v="400" actId="20577"/>
          <ac:spMkLst>
            <pc:docMk/>
            <pc:sldMk cId="2353736777" sldId="327"/>
            <ac:spMk id="494" creationId="{CBDED5D5-A815-DDEF-DDB0-4369648D3EED}"/>
          </ac:spMkLst>
        </pc:spChg>
        <pc:spChg chg="mod">
          <ac:chgData name="McCullough, Jenna" userId="176bd7cd-50bf-45c9-95cd-86f9ddea7e6d" providerId="ADAL" clId="{71B53E55-03DD-4D5E-A2FE-3CB6FC4527DA}" dt="2026-04-29T15:33:17.014" v="369" actId="20577"/>
          <ac:spMkLst>
            <pc:docMk/>
            <pc:sldMk cId="2353736777" sldId="327"/>
            <ac:spMk id="495" creationId="{36A2640F-585C-AA4E-60D0-13A84432C39F}"/>
          </ac:spMkLst>
        </pc:spChg>
      </pc:sldChg>
      <pc:sldChg chg="addSp delSp modSp new mod ord">
        <pc:chgData name="McCullough, Jenna" userId="176bd7cd-50bf-45c9-95cd-86f9ddea7e6d" providerId="ADAL" clId="{71B53E55-03DD-4D5E-A2FE-3CB6FC4527DA}" dt="2026-04-30T00:08:01.721" v="4359" actId="113"/>
        <pc:sldMkLst>
          <pc:docMk/>
          <pc:sldMk cId="352308667" sldId="328"/>
        </pc:sldMkLst>
        <pc:spChg chg="mod">
          <ac:chgData name="McCullough, Jenna" userId="176bd7cd-50bf-45c9-95cd-86f9ddea7e6d" providerId="ADAL" clId="{71B53E55-03DD-4D5E-A2FE-3CB6FC4527DA}" dt="2026-04-30T00:05:48.467" v="4355" actId="122"/>
          <ac:spMkLst>
            <pc:docMk/>
            <pc:sldMk cId="352308667" sldId="328"/>
            <ac:spMk id="2" creationId="{7AA79C76-2AEA-4543-5EA3-AB9F7AC26935}"/>
          </ac:spMkLst>
        </pc:spChg>
        <pc:graphicFrameChg chg="add mod">
          <ac:chgData name="McCullough, Jenna" userId="176bd7cd-50bf-45c9-95cd-86f9ddea7e6d" providerId="ADAL" clId="{71B53E55-03DD-4D5E-A2FE-3CB6FC4527DA}" dt="2026-04-30T00:08:01.721" v="4359" actId="113"/>
          <ac:graphicFrameMkLst>
            <pc:docMk/>
            <pc:sldMk cId="352308667" sldId="328"/>
            <ac:graphicFrameMk id="4" creationId="{57E1C5CD-FAF5-2295-27B4-2C48C1BFB1AA}"/>
          </ac:graphicFrameMkLst>
        </pc:graphicFrameChg>
      </pc:sldChg>
      <pc:sldChg chg="addSp delSp modSp add mod">
        <pc:chgData name="McCullough, Jenna" userId="176bd7cd-50bf-45c9-95cd-86f9ddea7e6d" providerId="ADAL" clId="{71B53E55-03DD-4D5E-A2FE-3CB6FC4527DA}" dt="2026-04-30T00:07:20.103" v="4357" actId="2711"/>
        <pc:sldMkLst>
          <pc:docMk/>
          <pc:sldMk cId="1509843807" sldId="329"/>
        </pc:sldMkLst>
        <pc:spChg chg="mod">
          <ac:chgData name="McCullough, Jenna" userId="176bd7cd-50bf-45c9-95cd-86f9ddea7e6d" providerId="ADAL" clId="{71B53E55-03DD-4D5E-A2FE-3CB6FC4527DA}" dt="2026-04-30T00:05:52.618" v="4356" actId="122"/>
          <ac:spMkLst>
            <pc:docMk/>
            <pc:sldMk cId="1509843807" sldId="329"/>
            <ac:spMk id="2" creationId="{890E3BAA-143E-370E-1681-346AF5259856}"/>
          </ac:spMkLst>
        </pc:spChg>
        <pc:graphicFrameChg chg="add mod modGraphic">
          <ac:chgData name="McCullough, Jenna" userId="176bd7cd-50bf-45c9-95cd-86f9ddea7e6d" providerId="ADAL" clId="{71B53E55-03DD-4D5E-A2FE-3CB6FC4527DA}" dt="2026-04-30T00:07:20.103" v="4357" actId="2711"/>
          <ac:graphicFrameMkLst>
            <pc:docMk/>
            <pc:sldMk cId="1509843807" sldId="329"/>
            <ac:graphicFrameMk id="5" creationId="{BFA3B2A0-5B84-5616-98E4-06190D6AD629}"/>
          </ac:graphicFrameMkLst>
        </pc:graphicFrameChg>
      </pc:sldChg>
      <pc:sldChg chg="addSp modSp new mod modAnim">
        <pc:chgData name="McCullough, Jenna" userId="176bd7cd-50bf-45c9-95cd-86f9ddea7e6d" providerId="ADAL" clId="{71B53E55-03DD-4D5E-A2FE-3CB6FC4527DA}" dt="2026-04-30T00:09:32.380" v="4391"/>
        <pc:sldMkLst>
          <pc:docMk/>
          <pc:sldMk cId="2501383103" sldId="330"/>
        </pc:sldMkLst>
        <pc:spChg chg="mod">
          <ac:chgData name="McCullough, Jenna" userId="176bd7cd-50bf-45c9-95cd-86f9ddea7e6d" providerId="ADAL" clId="{71B53E55-03DD-4D5E-A2FE-3CB6FC4527DA}" dt="2026-04-30T00:08:41.490" v="4361" actId="403"/>
          <ac:spMkLst>
            <pc:docMk/>
            <pc:sldMk cId="2501383103" sldId="330"/>
            <ac:spMk id="2" creationId="{0F1AEA93-9B6B-F9AF-ABFC-560535FF3178}"/>
          </ac:spMkLst>
        </pc:spChg>
        <pc:spChg chg="mod">
          <ac:chgData name="McCullough, Jenna" userId="176bd7cd-50bf-45c9-95cd-86f9ddea7e6d" providerId="ADAL" clId="{71B53E55-03DD-4D5E-A2FE-3CB6FC4527DA}" dt="2026-04-30T00:09:02.575" v="4390" actId="20577"/>
          <ac:spMkLst>
            <pc:docMk/>
            <pc:sldMk cId="2501383103" sldId="330"/>
            <ac:spMk id="3" creationId="{CDF247A9-90B5-7A81-9A12-ED3DF9592EF5}"/>
          </ac:spMkLst>
        </pc:spChg>
        <pc:spChg chg="add mod">
          <ac:chgData name="McCullough, Jenna" userId="176bd7cd-50bf-45c9-95cd-86f9ddea7e6d" providerId="ADAL" clId="{71B53E55-03DD-4D5E-A2FE-3CB6FC4527DA}" dt="2026-04-29T17:22:47.720" v="2073" actId="20577"/>
          <ac:spMkLst>
            <pc:docMk/>
            <pc:sldMk cId="2501383103" sldId="330"/>
            <ac:spMk id="4" creationId="{C4A44466-2309-16ED-5A69-233C7538CAB4}"/>
          </ac:spMkLst>
        </pc:spChg>
      </pc:sldChg>
      <pc:sldChg chg="modSp new mod ord modAnim">
        <pc:chgData name="McCullough, Jenna" userId="176bd7cd-50bf-45c9-95cd-86f9ddea7e6d" providerId="ADAL" clId="{71B53E55-03DD-4D5E-A2FE-3CB6FC4527DA}" dt="2026-05-01T18:09:40.861" v="5094" actId="20577"/>
        <pc:sldMkLst>
          <pc:docMk/>
          <pc:sldMk cId="4189041604" sldId="331"/>
        </pc:sldMkLst>
        <pc:spChg chg="mod">
          <ac:chgData name="McCullough, Jenna" userId="176bd7cd-50bf-45c9-95cd-86f9ddea7e6d" providerId="ADAL" clId="{71B53E55-03DD-4D5E-A2FE-3CB6FC4527DA}" dt="2026-04-29T23:59:40.200" v="4307" actId="403"/>
          <ac:spMkLst>
            <pc:docMk/>
            <pc:sldMk cId="4189041604" sldId="331"/>
            <ac:spMk id="2" creationId="{572FC639-6310-5724-1FD1-F7940DF403AE}"/>
          </ac:spMkLst>
        </pc:spChg>
        <pc:spChg chg="mod">
          <ac:chgData name="McCullough, Jenna" userId="176bd7cd-50bf-45c9-95cd-86f9ddea7e6d" providerId="ADAL" clId="{71B53E55-03DD-4D5E-A2FE-3CB6FC4527DA}" dt="2026-05-01T18:09:40.861" v="5094" actId="20577"/>
          <ac:spMkLst>
            <pc:docMk/>
            <pc:sldMk cId="4189041604" sldId="331"/>
            <ac:spMk id="3" creationId="{BE983CC3-3BF2-C573-5C17-533EB066C4B1}"/>
          </ac:spMkLst>
        </pc:spChg>
      </pc:sldChg>
      <pc:sldChg chg="addSp modSp new mod modAnim">
        <pc:chgData name="McCullough, Jenna" userId="176bd7cd-50bf-45c9-95cd-86f9ddea7e6d" providerId="ADAL" clId="{71B53E55-03DD-4D5E-A2FE-3CB6FC4527DA}" dt="2026-04-30T14:12:23.002" v="5092" actId="14100"/>
        <pc:sldMkLst>
          <pc:docMk/>
          <pc:sldMk cId="1511720206" sldId="332"/>
        </pc:sldMkLst>
        <pc:spChg chg="mod">
          <ac:chgData name="McCullough, Jenna" userId="176bd7cd-50bf-45c9-95cd-86f9ddea7e6d" providerId="ADAL" clId="{71B53E55-03DD-4D5E-A2FE-3CB6FC4527DA}" dt="2026-04-30T14:05:56.864" v="5039" actId="1076"/>
          <ac:spMkLst>
            <pc:docMk/>
            <pc:sldMk cId="1511720206" sldId="332"/>
            <ac:spMk id="2" creationId="{D7AC35D6-FE17-0500-E40B-FE3E15C9F9E3}"/>
          </ac:spMkLst>
        </pc:spChg>
        <pc:spChg chg="mod">
          <ac:chgData name="McCullough, Jenna" userId="176bd7cd-50bf-45c9-95cd-86f9ddea7e6d" providerId="ADAL" clId="{71B53E55-03DD-4D5E-A2FE-3CB6FC4527DA}" dt="2026-04-30T14:12:23.002" v="5092" actId="14100"/>
          <ac:spMkLst>
            <pc:docMk/>
            <pc:sldMk cId="1511720206" sldId="332"/>
            <ac:spMk id="3" creationId="{30CE642C-2BAE-C0E5-A110-8D7E8A7F0A9D}"/>
          </ac:spMkLst>
        </pc:spChg>
        <pc:picChg chg="add mod modCrop">
          <ac:chgData name="McCullough, Jenna" userId="176bd7cd-50bf-45c9-95cd-86f9ddea7e6d" providerId="ADAL" clId="{71B53E55-03DD-4D5E-A2FE-3CB6FC4527DA}" dt="2026-04-30T14:06:25.891" v="5047" actId="1076"/>
          <ac:picMkLst>
            <pc:docMk/>
            <pc:sldMk cId="1511720206" sldId="332"/>
            <ac:picMk id="5" creationId="{1E7A826E-D7CB-2F05-A11F-90BA8190F8D7}"/>
          </ac:picMkLst>
        </pc:picChg>
        <pc:picChg chg="add mod modCrop">
          <ac:chgData name="McCullough, Jenna" userId="176bd7cd-50bf-45c9-95cd-86f9ddea7e6d" providerId="ADAL" clId="{71B53E55-03DD-4D5E-A2FE-3CB6FC4527DA}" dt="2026-04-30T14:09:24.309" v="5076" actId="1076"/>
          <ac:picMkLst>
            <pc:docMk/>
            <pc:sldMk cId="1511720206" sldId="332"/>
            <ac:picMk id="7" creationId="{862F0240-ADCA-2F56-0167-E019A38132EC}"/>
          </ac:picMkLst>
        </pc:picChg>
        <pc:picChg chg="add mod">
          <ac:chgData name="McCullough, Jenna" userId="176bd7cd-50bf-45c9-95cd-86f9ddea7e6d" providerId="ADAL" clId="{71B53E55-03DD-4D5E-A2FE-3CB6FC4527DA}" dt="2026-04-30T14:09:15.018" v="5073" actId="14100"/>
          <ac:picMkLst>
            <pc:docMk/>
            <pc:sldMk cId="1511720206" sldId="332"/>
            <ac:picMk id="9" creationId="{0E1F2836-869E-F339-8D64-92D126FCF8CB}"/>
          </ac:picMkLst>
        </pc:picChg>
        <pc:picChg chg="add mod">
          <ac:chgData name="McCullough, Jenna" userId="176bd7cd-50bf-45c9-95cd-86f9ddea7e6d" providerId="ADAL" clId="{71B53E55-03DD-4D5E-A2FE-3CB6FC4527DA}" dt="2026-04-30T14:12:19.922" v="5091" actId="1076"/>
          <ac:picMkLst>
            <pc:docMk/>
            <pc:sldMk cId="1511720206" sldId="332"/>
            <ac:picMk id="11" creationId="{5AFA5A84-94ED-841C-5A66-00FE6CA24F64}"/>
          </ac:picMkLst>
        </pc:picChg>
      </pc:sldChg>
      <pc:sldChg chg="modSp new mod ord">
        <pc:chgData name="McCullough, Jenna" userId="176bd7cd-50bf-45c9-95cd-86f9ddea7e6d" providerId="ADAL" clId="{71B53E55-03DD-4D5E-A2FE-3CB6FC4527DA}" dt="2026-04-30T13:25:34.492" v="4931" actId="1076"/>
        <pc:sldMkLst>
          <pc:docMk/>
          <pc:sldMk cId="1239943171" sldId="333"/>
        </pc:sldMkLst>
        <pc:spChg chg="mod">
          <ac:chgData name="McCullough, Jenna" userId="176bd7cd-50bf-45c9-95cd-86f9ddea7e6d" providerId="ADAL" clId="{71B53E55-03DD-4D5E-A2FE-3CB6FC4527DA}" dt="2026-04-30T01:08:24.728" v="4817" actId="403"/>
          <ac:spMkLst>
            <pc:docMk/>
            <pc:sldMk cId="1239943171" sldId="333"/>
            <ac:spMk id="2" creationId="{52974363-B101-461D-1F3E-E8EED1453302}"/>
          </ac:spMkLst>
        </pc:spChg>
        <pc:spChg chg="mod">
          <ac:chgData name="McCullough, Jenna" userId="176bd7cd-50bf-45c9-95cd-86f9ddea7e6d" providerId="ADAL" clId="{71B53E55-03DD-4D5E-A2FE-3CB6FC4527DA}" dt="2026-04-30T13:25:34.492" v="4931" actId="1076"/>
          <ac:spMkLst>
            <pc:docMk/>
            <pc:sldMk cId="1239943171" sldId="333"/>
            <ac:spMk id="3" creationId="{DA82C4FE-5B99-29F9-C5A0-FB39C6AD4675}"/>
          </ac:spMkLst>
        </pc:spChg>
      </pc:sldChg>
      <pc:sldChg chg="modSp new mod ord">
        <pc:chgData name="McCullough, Jenna" userId="176bd7cd-50bf-45c9-95cd-86f9ddea7e6d" providerId="ADAL" clId="{71B53E55-03DD-4D5E-A2FE-3CB6FC4527DA}" dt="2026-04-30T01:21:20.498" v="4855"/>
        <pc:sldMkLst>
          <pc:docMk/>
          <pc:sldMk cId="192050045" sldId="334"/>
        </pc:sldMkLst>
        <pc:spChg chg="mod">
          <ac:chgData name="McCullough, Jenna" userId="176bd7cd-50bf-45c9-95cd-86f9ddea7e6d" providerId="ADAL" clId="{71B53E55-03DD-4D5E-A2FE-3CB6FC4527DA}" dt="2026-04-30T00:18:02.853" v="4674" actId="1076"/>
          <ac:spMkLst>
            <pc:docMk/>
            <pc:sldMk cId="192050045" sldId="334"/>
            <ac:spMk id="2" creationId="{2A49013C-A552-9358-DE76-66B36451BD84}"/>
          </ac:spMkLst>
        </pc:spChg>
        <pc:spChg chg="mod">
          <ac:chgData name="McCullough, Jenna" userId="176bd7cd-50bf-45c9-95cd-86f9ddea7e6d" providerId="ADAL" clId="{71B53E55-03DD-4D5E-A2FE-3CB6FC4527DA}" dt="2026-04-30T00:18:06.619" v="4675" actId="1076"/>
          <ac:spMkLst>
            <pc:docMk/>
            <pc:sldMk cId="192050045" sldId="334"/>
            <ac:spMk id="3" creationId="{EA9FECF2-3004-7C3B-84CD-82D94B9B667E}"/>
          </ac:spMkLst>
        </pc:spChg>
      </pc:sldChg>
      <pc:sldChg chg="addSp delSp modSp new mod ord">
        <pc:chgData name="McCullough, Jenna" userId="176bd7cd-50bf-45c9-95cd-86f9ddea7e6d" providerId="ADAL" clId="{71B53E55-03DD-4D5E-A2FE-3CB6FC4527DA}" dt="2026-04-30T13:51:41.390" v="5010" actId="20577"/>
        <pc:sldMkLst>
          <pc:docMk/>
          <pc:sldMk cId="1913811835" sldId="335"/>
        </pc:sldMkLst>
        <pc:spChg chg="mod">
          <ac:chgData name="McCullough, Jenna" userId="176bd7cd-50bf-45c9-95cd-86f9ddea7e6d" providerId="ADAL" clId="{71B53E55-03DD-4D5E-A2FE-3CB6FC4527DA}" dt="2026-04-30T13:51:41.390" v="5010" actId="20577"/>
          <ac:spMkLst>
            <pc:docMk/>
            <pc:sldMk cId="1913811835" sldId="335"/>
            <ac:spMk id="2" creationId="{C3B12FF8-D7F7-217F-4C15-94E5EEE46DAE}"/>
          </ac:spMkLst>
        </pc:spChg>
        <pc:spChg chg="del">
          <ac:chgData name="McCullough, Jenna" userId="176bd7cd-50bf-45c9-95cd-86f9ddea7e6d" providerId="ADAL" clId="{71B53E55-03DD-4D5E-A2FE-3CB6FC4527DA}" dt="2026-04-30T01:38:06.740" v="4892" actId="478"/>
          <ac:spMkLst>
            <pc:docMk/>
            <pc:sldMk cId="1913811835" sldId="335"/>
            <ac:spMk id="3" creationId="{5B9B3E41-25FA-BBB3-9EEE-E0E549A3D586}"/>
          </ac:spMkLst>
        </pc:spChg>
        <pc:graphicFrameChg chg="add mod modGraphic">
          <ac:chgData name="McCullough, Jenna" userId="176bd7cd-50bf-45c9-95cd-86f9ddea7e6d" providerId="ADAL" clId="{71B53E55-03DD-4D5E-A2FE-3CB6FC4527DA}" dt="2026-04-30T12:49:59.620" v="4919" actId="20577"/>
          <ac:graphicFrameMkLst>
            <pc:docMk/>
            <pc:sldMk cId="1913811835" sldId="335"/>
            <ac:graphicFrameMk id="4" creationId="{171829F9-DA5F-F6D6-9DFF-AF53A93EAC37}"/>
          </ac:graphicFrameMkLst>
        </pc:graphicFrameChg>
      </pc:sldChg>
      <pc:sldMasterChg chg="delSldLayout">
        <pc:chgData name="McCullough, Jenna" userId="176bd7cd-50bf-45c9-95cd-86f9ddea7e6d" providerId="ADAL" clId="{71B53E55-03DD-4D5E-A2FE-3CB6FC4527DA}" dt="2026-04-29T16:22:54.359" v="1486" actId="47"/>
        <pc:sldMasterMkLst>
          <pc:docMk/>
          <pc:sldMasterMk cId="0" sldId="2147483674"/>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AC918-82A3-B642-94F5-A39A140B3B8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E18FCB95-8FC1-4D4F-9287-D95AC6619A65}">
      <dgm:prSet custT="1"/>
      <dgm:spPr>
        <a:solidFill>
          <a:schemeClr val="accent5">
            <a:lumMod val="95000"/>
          </a:schemeClr>
        </a:solidFill>
      </dgm:spPr>
      <dgm:t>
        <a:bodyPr/>
        <a:lstStyle/>
        <a:p>
          <a:r>
            <a:rPr lang="en-US" sz="2000" b="0" i="0" dirty="0"/>
            <a:t>Describe the pharmacokinetic properties that impact drug transfer </a:t>
          </a:r>
          <a:endParaRPr lang="en-US" sz="2000" dirty="0"/>
        </a:p>
      </dgm:t>
    </dgm:pt>
    <dgm:pt modelId="{F9BC6544-BFF0-E944-9CEC-C870FAFB3017}" type="parTrans" cxnId="{6B94D778-4F75-174B-A580-D7F7BA391D00}">
      <dgm:prSet/>
      <dgm:spPr/>
      <dgm:t>
        <a:bodyPr/>
        <a:lstStyle/>
        <a:p>
          <a:endParaRPr lang="en-US"/>
        </a:p>
      </dgm:t>
    </dgm:pt>
    <dgm:pt modelId="{E88A8F32-3928-8349-8C3D-825ED93A42AE}" type="sibTrans" cxnId="{6B94D778-4F75-174B-A580-D7F7BA391D00}">
      <dgm:prSet/>
      <dgm:spPr/>
      <dgm:t>
        <a:bodyPr/>
        <a:lstStyle/>
        <a:p>
          <a:endParaRPr lang="en-US"/>
        </a:p>
      </dgm:t>
    </dgm:pt>
    <dgm:pt modelId="{E0C619D2-F937-DA48-98EA-A74DD5797964}">
      <dgm:prSet custT="1"/>
      <dgm:spPr>
        <a:solidFill>
          <a:schemeClr val="accent5">
            <a:lumMod val="95000"/>
          </a:schemeClr>
        </a:solidFill>
      </dgm:spPr>
      <dgm:t>
        <a:bodyPr/>
        <a:lstStyle/>
        <a:p>
          <a:r>
            <a:rPr lang="en-US" sz="2000" b="0" i="0" dirty="0"/>
            <a:t>Determine if a medication is safe for use in specific scenarios</a:t>
          </a:r>
          <a:endParaRPr lang="en-US" sz="2000" dirty="0"/>
        </a:p>
      </dgm:t>
    </dgm:pt>
    <dgm:pt modelId="{136DF125-939E-D44C-857F-8648B0074297}" type="parTrans" cxnId="{8A248014-48A2-5649-99F4-77D6ADF27476}">
      <dgm:prSet/>
      <dgm:spPr/>
      <dgm:t>
        <a:bodyPr/>
        <a:lstStyle/>
        <a:p>
          <a:endParaRPr lang="en-US"/>
        </a:p>
      </dgm:t>
    </dgm:pt>
    <dgm:pt modelId="{2A2FB52A-DAD3-2F49-A40A-05AA82D20925}" type="sibTrans" cxnId="{8A248014-48A2-5649-99F4-77D6ADF27476}">
      <dgm:prSet/>
      <dgm:spPr/>
      <dgm:t>
        <a:bodyPr/>
        <a:lstStyle/>
        <a:p>
          <a:endParaRPr lang="en-US"/>
        </a:p>
      </dgm:t>
    </dgm:pt>
    <dgm:pt modelId="{49D97E1F-A454-40DA-A109-C38FBFAAB16C}">
      <dgm:prSet custT="1"/>
      <dgm:spPr>
        <a:solidFill>
          <a:schemeClr val="accent5">
            <a:lumMod val="95000"/>
          </a:schemeClr>
        </a:solidFill>
      </dgm:spPr>
      <dgm:t>
        <a:bodyPr/>
        <a:lstStyle/>
        <a:p>
          <a:r>
            <a:rPr lang="en-US" sz="2000" dirty="0"/>
            <a:t>Identify 3 appropriate resources for assessing medication safety in pregnancy and lactation </a:t>
          </a:r>
        </a:p>
      </dgm:t>
    </dgm:pt>
    <dgm:pt modelId="{F43E5A23-E1A8-4EB0-A3EF-D1F1D0AF9179}" type="parTrans" cxnId="{D6E4D383-4581-4AD6-B9CB-DEBC9CDB714A}">
      <dgm:prSet/>
      <dgm:spPr/>
      <dgm:t>
        <a:bodyPr/>
        <a:lstStyle/>
        <a:p>
          <a:endParaRPr lang="en-US"/>
        </a:p>
      </dgm:t>
    </dgm:pt>
    <dgm:pt modelId="{12679B02-A011-481C-9438-05F156149789}" type="sibTrans" cxnId="{D6E4D383-4581-4AD6-B9CB-DEBC9CDB714A}">
      <dgm:prSet/>
      <dgm:spPr/>
      <dgm:t>
        <a:bodyPr/>
        <a:lstStyle/>
        <a:p>
          <a:endParaRPr lang="en-US"/>
        </a:p>
      </dgm:t>
    </dgm:pt>
    <dgm:pt modelId="{5803587F-E870-B248-9179-F91F620B61E9}" type="pres">
      <dgm:prSet presAssocID="{3AFAC918-82A3-B642-94F5-A39A140B3B89}" presName="linear" presStyleCnt="0">
        <dgm:presLayoutVars>
          <dgm:animLvl val="lvl"/>
          <dgm:resizeHandles val="exact"/>
        </dgm:presLayoutVars>
      </dgm:prSet>
      <dgm:spPr/>
    </dgm:pt>
    <dgm:pt modelId="{C3E87C4A-4931-D240-B5F3-859AE6069096}" type="pres">
      <dgm:prSet presAssocID="{E18FCB95-8FC1-4D4F-9287-D95AC6619A65}" presName="parentText" presStyleLbl="node1" presStyleIdx="0" presStyleCnt="3">
        <dgm:presLayoutVars>
          <dgm:chMax val="0"/>
          <dgm:bulletEnabled val="1"/>
        </dgm:presLayoutVars>
      </dgm:prSet>
      <dgm:spPr/>
    </dgm:pt>
    <dgm:pt modelId="{31F516AC-2F13-6B49-9E03-6219358B3EF6}" type="pres">
      <dgm:prSet presAssocID="{E88A8F32-3928-8349-8C3D-825ED93A42AE}" presName="spacer" presStyleCnt="0"/>
      <dgm:spPr/>
    </dgm:pt>
    <dgm:pt modelId="{258C98B7-F840-4E8A-828E-B6C1FE565418}" type="pres">
      <dgm:prSet presAssocID="{49D97E1F-A454-40DA-A109-C38FBFAAB16C}" presName="parentText" presStyleLbl="node1" presStyleIdx="1" presStyleCnt="3">
        <dgm:presLayoutVars>
          <dgm:chMax val="0"/>
          <dgm:bulletEnabled val="1"/>
        </dgm:presLayoutVars>
      </dgm:prSet>
      <dgm:spPr/>
    </dgm:pt>
    <dgm:pt modelId="{F039B36B-771C-4178-844A-61A47F05D437}" type="pres">
      <dgm:prSet presAssocID="{12679B02-A011-481C-9438-05F156149789}" presName="spacer" presStyleCnt="0"/>
      <dgm:spPr/>
    </dgm:pt>
    <dgm:pt modelId="{D3D0BE85-9E42-D940-8296-BB87D57D940C}" type="pres">
      <dgm:prSet presAssocID="{E0C619D2-F937-DA48-98EA-A74DD5797964}" presName="parentText" presStyleLbl="node1" presStyleIdx="2" presStyleCnt="3">
        <dgm:presLayoutVars>
          <dgm:chMax val="0"/>
          <dgm:bulletEnabled val="1"/>
        </dgm:presLayoutVars>
      </dgm:prSet>
      <dgm:spPr/>
    </dgm:pt>
  </dgm:ptLst>
  <dgm:cxnLst>
    <dgm:cxn modelId="{FF590405-533D-DB4E-9E1F-CB0E256961B5}" type="presOf" srcId="{3AFAC918-82A3-B642-94F5-A39A140B3B89}" destId="{5803587F-E870-B248-9179-F91F620B61E9}" srcOrd="0" destOrd="0" presId="urn:microsoft.com/office/officeart/2005/8/layout/vList2"/>
    <dgm:cxn modelId="{8A248014-48A2-5649-99F4-77D6ADF27476}" srcId="{3AFAC918-82A3-B642-94F5-A39A140B3B89}" destId="{E0C619D2-F937-DA48-98EA-A74DD5797964}" srcOrd="2" destOrd="0" parTransId="{136DF125-939E-D44C-857F-8648B0074297}" sibTransId="{2A2FB52A-DAD3-2F49-A40A-05AA82D20925}"/>
    <dgm:cxn modelId="{BDF73F2A-4EFC-4FD5-B3DF-55A5143C508B}" type="presOf" srcId="{49D97E1F-A454-40DA-A109-C38FBFAAB16C}" destId="{258C98B7-F840-4E8A-828E-B6C1FE565418}" srcOrd="0" destOrd="0" presId="urn:microsoft.com/office/officeart/2005/8/layout/vList2"/>
    <dgm:cxn modelId="{34CD7737-3446-4D42-96B0-9C3CE1286C7D}" type="presOf" srcId="{E18FCB95-8FC1-4D4F-9287-D95AC6619A65}" destId="{C3E87C4A-4931-D240-B5F3-859AE6069096}" srcOrd="0" destOrd="0" presId="urn:microsoft.com/office/officeart/2005/8/layout/vList2"/>
    <dgm:cxn modelId="{6B94D778-4F75-174B-A580-D7F7BA391D00}" srcId="{3AFAC918-82A3-B642-94F5-A39A140B3B89}" destId="{E18FCB95-8FC1-4D4F-9287-D95AC6619A65}" srcOrd="0" destOrd="0" parTransId="{F9BC6544-BFF0-E944-9CEC-C870FAFB3017}" sibTransId="{E88A8F32-3928-8349-8C3D-825ED93A42AE}"/>
    <dgm:cxn modelId="{77901559-C8DE-3B4B-A844-3E8C2FA9B8EE}" type="presOf" srcId="{E0C619D2-F937-DA48-98EA-A74DD5797964}" destId="{D3D0BE85-9E42-D940-8296-BB87D57D940C}" srcOrd="0" destOrd="0" presId="urn:microsoft.com/office/officeart/2005/8/layout/vList2"/>
    <dgm:cxn modelId="{D6E4D383-4581-4AD6-B9CB-DEBC9CDB714A}" srcId="{3AFAC918-82A3-B642-94F5-A39A140B3B89}" destId="{49D97E1F-A454-40DA-A109-C38FBFAAB16C}" srcOrd="1" destOrd="0" parTransId="{F43E5A23-E1A8-4EB0-A3EF-D1F1D0AF9179}" sibTransId="{12679B02-A011-481C-9438-05F156149789}"/>
    <dgm:cxn modelId="{35D368E4-4595-374D-A7DF-746E56056B1C}" type="presParOf" srcId="{5803587F-E870-B248-9179-F91F620B61E9}" destId="{C3E87C4A-4931-D240-B5F3-859AE6069096}" srcOrd="0" destOrd="0" presId="urn:microsoft.com/office/officeart/2005/8/layout/vList2"/>
    <dgm:cxn modelId="{63A7C19F-CF09-484A-8A1A-2AA552F15387}" type="presParOf" srcId="{5803587F-E870-B248-9179-F91F620B61E9}" destId="{31F516AC-2F13-6B49-9E03-6219358B3EF6}" srcOrd="1" destOrd="0" presId="urn:microsoft.com/office/officeart/2005/8/layout/vList2"/>
    <dgm:cxn modelId="{F848D034-775F-4B6E-9A6E-BD0E7A84067F}" type="presParOf" srcId="{5803587F-E870-B248-9179-F91F620B61E9}" destId="{258C98B7-F840-4E8A-828E-B6C1FE565418}" srcOrd="2" destOrd="0" presId="urn:microsoft.com/office/officeart/2005/8/layout/vList2"/>
    <dgm:cxn modelId="{130B9B82-62D3-43B2-9136-C0A463792014}" type="presParOf" srcId="{5803587F-E870-B248-9179-F91F620B61E9}" destId="{F039B36B-771C-4178-844A-61A47F05D437}" srcOrd="3" destOrd="0" presId="urn:microsoft.com/office/officeart/2005/8/layout/vList2"/>
    <dgm:cxn modelId="{BB75C6ED-5443-2741-B7B6-72FFA313B138}" type="presParOf" srcId="{5803587F-E870-B248-9179-F91F620B61E9}" destId="{D3D0BE85-9E42-D940-8296-BB87D57D940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C1C95F-45F4-4D20-BB63-2032082DFBBB}"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41FF2349-AF61-494D-A250-15CA33D3AA3F}">
      <dgm:prSet custT="1"/>
      <dgm:spPr>
        <a:xfrm>
          <a:off x="596063" y="3308879"/>
          <a:ext cx="8344891" cy="442800"/>
        </a:xfrm>
        <a:prstGeom prst="roundRect">
          <a:avLst/>
        </a:prstGeom>
      </dgm:spPr>
      <dgm:t>
        <a:bodyPr/>
        <a:lstStyle/>
        <a:p>
          <a:pPr>
            <a:buNone/>
          </a:pPr>
          <a:r>
            <a:rPr lang="en-US" sz="1600" b="1" i="0" dirty="0">
              <a:latin typeface="Arial"/>
              <a:ea typeface="+mn-ea"/>
              <a:cs typeface="+mn-cs"/>
            </a:rPr>
            <a:t>Relative Infant Dose (RID) </a:t>
          </a:r>
          <a:endParaRPr lang="en-US" sz="1600" b="1" dirty="0">
            <a:latin typeface="Arial"/>
            <a:ea typeface="+mn-ea"/>
            <a:cs typeface="+mn-cs"/>
          </a:endParaRPr>
        </a:p>
      </dgm:t>
    </dgm:pt>
    <dgm:pt modelId="{D88C4998-DFCA-4ED8-B720-E359C389D8F8}" type="parTrans" cxnId="{6D6BDC06-C44C-44EA-BE8E-E2B784C3A801}">
      <dgm:prSet/>
      <dgm:spPr/>
      <dgm:t>
        <a:bodyPr/>
        <a:lstStyle/>
        <a:p>
          <a:endParaRPr lang="en-US"/>
        </a:p>
      </dgm:t>
    </dgm:pt>
    <dgm:pt modelId="{DC68AC0A-9D0F-4C25-BBE7-2E28C8CCB62E}" type="sibTrans" cxnId="{6D6BDC06-C44C-44EA-BE8E-E2B784C3A801}">
      <dgm:prSet/>
      <dgm:spPr/>
      <dgm:t>
        <a:bodyPr/>
        <a:lstStyle/>
        <a:p>
          <a:endParaRPr lang="en-US"/>
        </a:p>
      </dgm:t>
    </dgm:pt>
    <dgm:pt modelId="{BF7A0DC3-8953-4E52-B671-444317C4DC85}">
      <dgm:prSet custT="1"/>
      <dgm:spPr>
        <a:xfrm>
          <a:off x="0" y="3530279"/>
          <a:ext cx="11921274" cy="1346625"/>
        </a:xfrm>
        <a:prstGeom prst="rect">
          <a:avLst/>
        </a:prstGeom>
        <a:solidFill>
          <a:schemeClr val="accent5">
            <a:lumMod val="95000"/>
            <a:alpha val="90000"/>
          </a:schemeClr>
        </a:solidFill>
      </dgm:spPr>
      <dgm:t>
        <a:bodyPr/>
        <a:lstStyle/>
        <a:p>
          <a:pPr>
            <a:buChar char="•"/>
          </a:pPr>
          <a:r>
            <a:rPr lang="en-US" sz="1200" b="0" i="0" dirty="0">
              <a:solidFill>
                <a:srgbClr val="002060"/>
              </a:solidFill>
              <a:latin typeface="Arial"/>
              <a:ea typeface="+mn-ea"/>
              <a:cs typeface="+mn-cs"/>
            </a:rPr>
            <a:t>RID (%) = absolute infant dose / Maternal dose (mg/kg/day) *100</a:t>
          </a:r>
          <a:endParaRPr lang="en-US" sz="1200" dirty="0">
            <a:solidFill>
              <a:srgbClr val="002060"/>
            </a:solidFill>
            <a:latin typeface="Arial"/>
            <a:ea typeface="+mn-ea"/>
            <a:cs typeface="+mn-cs"/>
          </a:endParaRPr>
        </a:p>
      </dgm:t>
    </dgm:pt>
    <dgm:pt modelId="{9A5B1C6F-8691-45E4-9716-C6159469C2CA}" type="parTrans" cxnId="{08A0D337-C705-4B9C-A82E-B845F67163B9}">
      <dgm:prSet/>
      <dgm:spPr/>
      <dgm:t>
        <a:bodyPr/>
        <a:lstStyle/>
        <a:p>
          <a:endParaRPr lang="en-US"/>
        </a:p>
      </dgm:t>
    </dgm:pt>
    <dgm:pt modelId="{1C4C0F34-6F5D-495E-879A-950F4CF82035}" type="sibTrans" cxnId="{08A0D337-C705-4B9C-A82E-B845F67163B9}">
      <dgm:prSet/>
      <dgm:spPr/>
      <dgm:t>
        <a:bodyPr/>
        <a:lstStyle/>
        <a:p>
          <a:endParaRPr lang="en-US"/>
        </a:p>
      </dgm:t>
    </dgm:pt>
    <dgm:pt modelId="{B15DDC6A-D0E7-4A45-BB23-BCEC89499838}">
      <dgm:prSet custT="1"/>
      <dgm:spPr>
        <a:xfrm>
          <a:off x="596063" y="10829"/>
          <a:ext cx="8344891" cy="442800"/>
        </a:xfrm>
        <a:prstGeom prst="roundRect">
          <a:avLst/>
        </a:prstGeom>
      </dgm:spPr>
      <dgm:t>
        <a:bodyPr/>
        <a:lstStyle/>
        <a:p>
          <a:pPr>
            <a:buNone/>
          </a:pPr>
          <a:r>
            <a:rPr lang="en-US" sz="1400" b="1" dirty="0">
              <a:latin typeface="Arial"/>
              <a:ea typeface="+mn-ea"/>
              <a:cs typeface="+mn-cs"/>
            </a:rPr>
            <a:t>Milk Plasma Ratio (M/P)</a:t>
          </a:r>
        </a:p>
      </dgm:t>
    </dgm:pt>
    <dgm:pt modelId="{B0603117-9000-45FC-901C-356446EE7F9B}" type="parTrans" cxnId="{3B5EB3AE-E053-43F0-A78E-D79A86BBFF09}">
      <dgm:prSet/>
      <dgm:spPr/>
      <dgm:t>
        <a:bodyPr/>
        <a:lstStyle/>
        <a:p>
          <a:endParaRPr lang="en-US"/>
        </a:p>
      </dgm:t>
    </dgm:pt>
    <dgm:pt modelId="{8CB74377-2569-4B4D-BBBA-35EBF08579EF}" type="sibTrans" cxnId="{3B5EB3AE-E053-43F0-A78E-D79A86BBFF09}">
      <dgm:prSet/>
      <dgm:spPr/>
      <dgm:t>
        <a:bodyPr/>
        <a:lstStyle/>
        <a:p>
          <a:endParaRPr lang="en-US"/>
        </a:p>
      </dgm:t>
    </dgm:pt>
    <dgm:pt modelId="{65AEE21D-3151-4E26-B0D3-04FB120D7C62}">
      <dgm:prSet custT="1"/>
      <dgm:spPr>
        <a:xfrm>
          <a:off x="0" y="232229"/>
          <a:ext cx="11921274" cy="1346625"/>
        </a:xfrm>
        <a:prstGeom prst="rect">
          <a:avLst/>
        </a:prstGeom>
        <a:solidFill>
          <a:schemeClr val="accent5">
            <a:lumMod val="95000"/>
            <a:alpha val="90000"/>
          </a:schemeClr>
        </a:solidFill>
      </dgm:spPr>
      <dgm:t>
        <a:bodyPr/>
        <a:lstStyle/>
        <a:p>
          <a:pPr>
            <a:buChar char="•"/>
          </a:pPr>
          <a:r>
            <a:rPr lang="en-US" sz="1200" dirty="0">
              <a:solidFill>
                <a:srgbClr val="002060"/>
              </a:solidFill>
              <a:latin typeface="Arial"/>
              <a:ea typeface="+mn-ea"/>
              <a:cs typeface="+mn-cs"/>
            </a:rPr>
            <a:t>Concentration of drug in milk in relation to concentration of drug in maternal plasma </a:t>
          </a:r>
        </a:p>
      </dgm:t>
    </dgm:pt>
    <dgm:pt modelId="{E315A30E-641F-469E-8B66-179FF81A9833}" type="parTrans" cxnId="{FDF3D543-4AEB-48BE-86E6-6882EF80E0DF}">
      <dgm:prSet/>
      <dgm:spPr/>
      <dgm:t>
        <a:bodyPr/>
        <a:lstStyle/>
        <a:p>
          <a:endParaRPr lang="en-US"/>
        </a:p>
      </dgm:t>
    </dgm:pt>
    <dgm:pt modelId="{1B4CBD65-1974-4EEC-9534-0E4B641CA482}" type="sibTrans" cxnId="{FDF3D543-4AEB-48BE-86E6-6882EF80E0DF}">
      <dgm:prSet/>
      <dgm:spPr/>
      <dgm:t>
        <a:bodyPr/>
        <a:lstStyle/>
        <a:p>
          <a:endParaRPr lang="en-US"/>
        </a:p>
      </dgm:t>
    </dgm:pt>
    <dgm:pt modelId="{E45254FB-243C-46AA-9706-BC6056B618A9}">
      <dgm:prSet custT="1"/>
      <dgm:spPr>
        <a:xfrm>
          <a:off x="0" y="232229"/>
          <a:ext cx="11921274" cy="1346625"/>
        </a:xfrm>
        <a:prstGeom prst="rect">
          <a:avLst/>
        </a:prstGeom>
        <a:solidFill>
          <a:schemeClr val="accent5">
            <a:lumMod val="95000"/>
            <a:alpha val="90000"/>
          </a:schemeClr>
        </a:solidFill>
      </dgm:spPr>
      <dgm:t>
        <a:bodyPr/>
        <a:lstStyle/>
        <a:p>
          <a:pPr>
            <a:buChar char="•"/>
          </a:pPr>
          <a:r>
            <a:rPr lang="en-US" sz="1200" dirty="0">
              <a:solidFill>
                <a:srgbClr val="002060"/>
              </a:solidFill>
              <a:latin typeface="Arial"/>
              <a:ea typeface="+mn-ea"/>
              <a:cs typeface="+mn-cs"/>
            </a:rPr>
            <a:t>M/P &gt;1: drug concentrates in milk -&gt; </a:t>
          </a:r>
          <a:r>
            <a:rPr lang="en-US" sz="1200" b="1" dirty="0">
              <a:solidFill>
                <a:srgbClr val="002060"/>
              </a:solidFill>
              <a:latin typeface="Arial"/>
              <a:ea typeface="+mn-ea"/>
              <a:cs typeface="+mn-cs"/>
            </a:rPr>
            <a:t>does not depict drug safety</a:t>
          </a:r>
          <a:endParaRPr lang="en-US" sz="1200" b="1" dirty="0">
            <a:solidFill>
              <a:srgbClr val="002060"/>
            </a:solidFill>
            <a:highlight>
              <a:srgbClr val="FFFF00"/>
            </a:highlight>
            <a:latin typeface="Arial"/>
            <a:ea typeface="+mn-ea"/>
            <a:cs typeface="+mn-cs"/>
          </a:endParaRPr>
        </a:p>
      </dgm:t>
    </dgm:pt>
    <dgm:pt modelId="{216C5C4B-5B67-4F25-B9B8-92B289351A5C}" type="parTrans" cxnId="{B0EA6C66-DE3C-4872-AC42-EB2F15BE06D5}">
      <dgm:prSet/>
      <dgm:spPr/>
      <dgm:t>
        <a:bodyPr/>
        <a:lstStyle/>
        <a:p>
          <a:endParaRPr lang="en-US"/>
        </a:p>
      </dgm:t>
    </dgm:pt>
    <dgm:pt modelId="{646F5A73-9175-4ED9-91B9-E5283A5EFF21}" type="sibTrans" cxnId="{B0EA6C66-DE3C-4872-AC42-EB2F15BE06D5}">
      <dgm:prSet/>
      <dgm:spPr/>
      <dgm:t>
        <a:bodyPr/>
        <a:lstStyle/>
        <a:p>
          <a:endParaRPr lang="en-US"/>
        </a:p>
      </dgm:t>
    </dgm:pt>
    <dgm:pt modelId="{16179CFB-8CF9-48AF-BD0B-076B1E55F9A9}">
      <dgm:prSet custT="1"/>
      <dgm:spPr>
        <a:xfrm>
          <a:off x="0" y="3530279"/>
          <a:ext cx="11921274" cy="1346625"/>
        </a:xfrm>
        <a:prstGeom prst="rect">
          <a:avLst/>
        </a:prstGeom>
        <a:solidFill>
          <a:schemeClr val="accent5">
            <a:lumMod val="95000"/>
            <a:alpha val="90000"/>
          </a:schemeClr>
        </a:solidFill>
      </dgm:spPr>
      <dgm:t>
        <a:bodyPr/>
        <a:lstStyle/>
        <a:p>
          <a:pPr>
            <a:buChar char="•"/>
          </a:pPr>
          <a:r>
            <a:rPr lang="en-US" sz="1200" dirty="0">
              <a:solidFill>
                <a:srgbClr val="002060"/>
              </a:solidFill>
              <a:latin typeface="Arial"/>
              <a:ea typeface="+mn-ea"/>
              <a:cs typeface="+mn-cs"/>
            </a:rPr>
            <a:t>Standardized percent maternal dose to a referenced weight-based infant dose </a:t>
          </a:r>
        </a:p>
      </dgm:t>
    </dgm:pt>
    <dgm:pt modelId="{DDAFA5EA-DA14-48E2-A000-6E2516552768}" type="parTrans" cxnId="{DA3840F9-DF8E-4A26-AEF0-05C2707276B6}">
      <dgm:prSet/>
      <dgm:spPr/>
      <dgm:t>
        <a:bodyPr/>
        <a:lstStyle/>
        <a:p>
          <a:endParaRPr lang="en-US"/>
        </a:p>
      </dgm:t>
    </dgm:pt>
    <dgm:pt modelId="{4DB35D55-8242-456F-B397-031A53F36B08}" type="sibTrans" cxnId="{DA3840F9-DF8E-4A26-AEF0-05C2707276B6}">
      <dgm:prSet/>
      <dgm:spPr/>
      <dgm:t>
        <a:bodyPr/>
        <a:lstStyle/>
        <a:p>
          <a:endParaRPr lang="en-US"/>
        </a:p>
      </dgm:t>
    </dgm:pt>
    <dgm:pt modelId="{542BCF26-A47B-4A21-AF5E-91700635B7D9}">
      <dgm:prSet custT="1"/>
      <dgm:spPr>
        <a:xfrm>
          <a:off x="0" y="3530279"/>
          <a:ext cx="11921274" cy="1346625"/>
        </a:xfrm>
        <a:prstGeom prst="rect">
          <a:avLst/>
        </a:prstGeom>
        <a:solidFill>
          <a:schemeClr val="accent5">
            <a:lumMod val="95000"/>
            <a:alpha val="90000"/>
          </a:schemeClr>
        </a:solidFill>
      </dgm:spPr>
      <dgm:t>
        <a:bodyPr/>
        <a:lstStyle/>
        <a:p>
          <a:pPr>
            <a:buChar char="•"/>
          </a:pPr>
          <a:r>
            <a:rPr lang="en-US" sz="1200" b="1" dirty="0">
              <a:solidFill>
                <a:srgbClr val="002060"/>
              </a:solidFill>
              <a:highlight>
                <a:srgbClr val="FFFF00"/>
              </a:highlight>
              <a:latin typeface="Arial"/>
              <a:ea typeface="+mn-ea"/>
              <a:cs typeface="+mn-cs"/>
            </a:rPr>
            <a:t>RID &lt;10%: regarded as safe; RID&lt;5% has been suggested for psychotropic drugs</a:t>
          </a:r>
        </a:p>
      </dgm:t>
    </dgm:pt>
    <dgm:pt modelId="{AF054ECF-B1D1-4EE7-A0EC-AF3F7704A031}" type="parTrans" cxnId="{D5F12A13-D98F-40A5-B7CC-4263CF98226B}">
      <dgm:prSet/>
      <dgm:spPr/>
      <dgm:t>
        <a:bodyPr/>
        <a:lstStyle/>
        <a:p>
          <a:endParaRPr lang="en-US"/>
        </a:p>
      </dgm:t>
    </dgm:pt>
    <dgm:pt modelId="{2F16925F-4A83-4A0D-A7AE-6E2B26A4F369}" type="sibTrans" cxnId="{D5F12A13-D98F-40A5-B7CC-4263CF98226B}">
      <dgm:prSet/>
      <dgm:spPr/>
      <dgm:t>
        <a:bodyPr/>
        <a:lstStyle/>
        <a:p>
          <a:endParaRPr lang="en-US"/>
        </a:p>
      </dgm:t>
    </dgm:pt>
    <dgm:pt modelId="{562AD56F-ADFB-4FB7-AACC-8AAD2D2AFB19}">
      <dgm:prSet custT="1"/>
      <dgm:spPr>
        <a:xfrm>
          <a:off x="0" y="232229"/>
          <a:ext cx="11921274" cy="1346625"/>
        </a:xfrm>
        <a:prstGeom prst="rect">
          <a:avLst/>
        </a:prstGeom>
        <a:solidFill>
          <a:schemeClr val="accent5">
            <a:lumMod val="95000"/>
            <a:alpha val="90000"/>
          </a:schemeClr>
        </a:solidFill>
      </dgm:spPr>
      <dgm:t>
        <a:bodyPr/>
        <a:lstStyle/>
        <a:p>
          <a:pPr>
            <a:buChar char="•"/>
          </a:pPr>
          <a:r>
            <a:rPr lang="en-US" sz="1200" b="1" dirty="0">
              <a:solidFill>
                <a:srgbClr val="002060"/>
              </a:solidFill>
              <a:highlight>
                <a:srgbClr val="FFFF00"/>
              </a:highlight>
              <a:latin typeface="Arial"/>
              <a:ea typeface="+mn-ea"/>
              <a:cs typeface="+mn-cs"/>
            </a:rPr>
            <a:t>Milk plasma ratios are clinically irrelevant</a:t>
          </a:r>
        </a:p>
      </dgm:t>
    </dgm:pt>
    <dgm:pt modelId="{CFD87333-01C3-4E8D-A43E-FB73E3EFACBC}" type="parTrans" cxnId="{7A1FFE9A-C007-447A-8172-B1E0D9CA0970}">
      <dgm:prSet/>
      <dgm:spPr/>
      <dgm:t>
        <a:bodyPr/>
        <a:lstStyle/>
        <a:p>
          <a:endParaRPr lang="en-US"/>
        </a:p>
      </dgm:t>
    </dgm:pt>
    <dgm:pt modelId="{D8101960-3F17-4064-9372-B1BE51C19FED}" type="sibTrans" cxnId="{7A1FFE9A-C007-447A-8172-B1E0D9CA0970}">
      <dgm:prSet/>
      <dgm:spPr/>
      <dgm:t>
        <a:bodyPr/>
        <a:lstStyle/>
        <a:p>
          <a:endParaRPr lang="en-US"/>
        </a:p>
      </dgm:t>
    </dgm:pt>
    <dgm:pt modelId="{7E65D916-138D-4BE4-9F79-86041CBAB700}">
      <dgm:prSet custT="1"/>
      <dgm:spPr>
        <a:xfrm>
          <a:off x="596063" y="1659854"/>
          <a:ext cx="8344891" cy="442800"/>
        </a:xfrm>
        <a:prstGeom prst="roundRect">
          <a:avLst/>
        </a:prstGeom>
      </dgm:spPr>
      <dgm:t>
        <a:bodyPr/>
        <a:lstStyle/>
        <a:p>
          <a:pPr>
            <a:buNone/>
          </a:pPr>
          <a:r>
            <a:rPr lang="en-US" sz="1600" b="1" dirty="0">
              <a:latin typeface="Arial"/>
              <a:ea typeface="+mn-ea"/>
              <a:cs typeface="+mn-cs"/>
            </a:rPr>
            <a:t>Absolute Infant Dose </a:t>
          </a:r>
        </a:p>
      </dgm:t>
    </dgm:pt>
    <dgm:pt modelId="{18F6229F-9D80-455B-AC2E-51184FC41F66}" type="parTrans" cxnId="{E4804B45-8A15-47A6-A655-ED0DC6DEA0D7}">
      <dgm:prSet/>
      <dgm:spPr/>
      <dgm:t>
        <a:bodyPr/>
        <a:lstStyle/>
        <a:p>
          <a:endParaRPr lang="en-US"/>
        </a:p>
      </dgm:t>
    </dgm:pt>
    <dgm:pt modelId="{83CB22D4-4579-4A40-862E-2411C47506C3}" type="sibTrans" cxnId="{E4804B45-8A15-47A6-A655-ED0DC6DEA0D7}">
      <dgm:prSet/>
      <dgm:spPr/>
      <dgm:t>
        <a:bodyPr/>
        <a:lstStyle/>
        <a:p>
          <a:endParaRPr lang="en-US"/>
        </a:p>
      </dgm:t>
    </dgm:pt>
    <dgm:pt modelId="{D055A5C9-C43E-4689-BD9F-1B1AE947B748}">
      <dgm:prSet custT="1"/>
      <dgm:spPr>
        <a:xfrm>
          <a:off x="0" y="1881254"/>
          <a:ext cx="11921274" cy="1346625"/>
        </a:xfrm>
        <a:prstGeom prst="rect">
          <a:avLst/>
        </a:prstGeom>
        <a:solidFill>
          <a:schemeClr val="accent5">
            <a:lumMod val="95000"/>
            <a:alpha val="90000"/>
          </a:schemeClr>
        </a:solidFill>
      </dgm:spPr>
      <dgm:t>
        <a:bodyPr/>
        <a:lstStyle/>
        <a:p>
          <a:pPr>
            <a:buChar char="•"/>
          </a:pPr>
          <a:r>
            <a:rPr lang="en-US" sz="1200" b="0" dirty="0">
              <a:solidFill>
                <a:srgbClr val="002060"/>
              </a:solidFill>
              <a:latin typeface="Arial"/>
              <a:ea typeface="+mn-ea"/>
              <a:cs typeface="+mn-cs"/>
            </a:rPr>
            <a:t>Estimates the dose of drug that baby is exposed to per day</a:t>
          </a:r>
        </a:p>
      </dgm:t>
    </dgm:pt>
    <dgm:pt modelId="{9CAA9CC0-E35E-443B-8D61-79213749C051}" type="parTrans" cxnId="{0071E78F-ACEA-4D74-A299-5F0FAFE38917}">
      <dgm:prSet/>
      <dgm:spPr/>
      <dgm:t>
        <a:bodyPr/>
        <a:lstStyle/>
        <a:p>
          <a:endParaRPr lang="en-US"/>
        </a:p>
      </dgm:t>
    </dgm:pt>
    <dgm:pt modelId="{275762EA-0CC2-4504-A117-0FBD70C0966E}" type="sibTrans" cxnId="{0071E78F-ACEA-4D74-A299-5F0FAFE38917}">
      <dgm:prSet/>
      <dgm:spPr/>
      <dgm:t>
        <a:bodyPr/>
        <a:lstStyle/>
        <a:p>
          <a:endParaRPr lang="en-US"/>
        </a:p>
      </dgm:t>
    </dgm:pt>
    <dgm:pt modelId="{8E4564C8-AD6A-44B1-B1E4-C55D31997DEF}">
      <dgm:prSet custT="1"/>
      <dgm:spPr>
        <a:xfrm>
          <a:off x="0" y="1881254"/>
          <a:ext cx="11921274" cy="1346625"/>
        </a:xfrm>
        <a:prstGeom prst="rect">
          <a:avLst/>
        </a:prstGeom>
        <a:solidFill>
          <a:schemeClr val="accent5">
            <a:lumMod val="95000"/>
            <a:alpha val="90000"/>
          </a:schemeClr>
        </a:solidFill>
      </dgm:spPr>
      <dgm:t>
        <a:bodyPr/>
        <a:lstStyle/>
        <a:p>
          <a:pPr>
            <a:buChar char="•"/>
          </a:pPr>
          <a:r>
            <a:rPr lang="en-US" sz="1200" b="0" dirty="0">
              <a:solidFill>
                <a:srgbClr val="002060"/>
              </a:solidFill>
              <a:latin typeface="Arial"/>
              <a:ea typeface="+mn-ea"/>
              <a:cs typeface="+mn-cs"/>
            </a:rPr>
            <a:t>Uses an estimate of milk ingestion = 150mL/kg/day </a:t>
          </a:r>
        </a:p>
      </dgm:t>
    </dgm:pt>
    <dgm:pt modelId="{DB6EAC29-5D67-4631-8AA7-4C730FAF62E7}" type="parTrans" cxnId="{3D183AD5-70BD-48FC-9DD6-FDB2C7FAE640}">
      <dgm:prSet/>
      <dgm:spPr/>
      <dgm:t>
        <a:bodyPr/>
        <a:lstStyle/>
        <a:p>
          <a:endParaRPr lang="en-US"/>
        </a:p>
      </dgm:t>
    </dgm:pt>
    <dgm:pt modelId="{F58F5522-577E-4187-BB01-9BDE0E9EF1E0}" type="sibTrans" cxnId="{3D183AD5-70BD-48FC-9DD6-FDB2C7FAE640}">
      <dgm:prSet/>
      <dgm:spPr/>
      <dgm:t>
        <a:bodyPr/>
        <a:lstStyle/>
        <a:p>
          <a:endParaRPr lang="en-US"/>
        </a:p>
      </dgm:t>
    </dgm:pt>
    <dgm:pt modelId="{69D5908C-9525-413E-886D-9D4ABCCD1FA9}">
      <dgm:prSet custT="1"/>
      <dgm:spPr>
        <a:xfrm>
          <a:off x="0" y="1881254"/>
          <a:ext cx="11921274" cy="1346625"/>
        </a:xfrm>
        <a:prstGeom prst="rect">
          <a:avLst/>
        </a:prstGeom>
        <a:solidFill>
          <a:schemeClr val="accent5">
            <a:lumMod val="95000"/>
            <a:alpha val="90000"/>
          </a:schemeClr>
        </a:solidFill>
      </dgm:spPr>
      <dgm:t>
        <a:bodyPr/>
        <a:lstStyle/>
        <a:p>
          <a:pPr>
            <a:buChar char="•"/>
          </a:pPr>
          <a:r>
            <a:rPr lang="en-US" sz="1200" b="0" dirty="0">
              <a:solidFill>
                <a:srgbClr val="002060"/>
              </a:solidFill>
              <a:latin typeface="Arial"/>
              <a:ea typeface="+mn-ea"/>
              <a:cs typeface="+mn-cs"/>
            </a:rPr>
            <a:t>AID= (</a:t>
          </a:r>
          <a:r>
            <a:rPr lang="en-US" sz="1200" b="0" dirty="0" err="1">
              <a:solidFill>
                <a:srgbClr val="002060"/>
              </a:solidFill>
              <a:latin typeface="Arial"/>
              <a:ea typeface="+mn-ea"/>
              <a:cs typeface="+mn-cs"/>
            </a:rPr>
            <a:t>C</a:t>
          </a:r>
          <a:r>
            <a:rPr lang="en-US" sz="1200" b="0" baseline="-25000" dirty="0" err="1">
              <a:solidFill>
                <a:srgbClr val="002060"/>
              </a:solidFill>
              <a:latin typeface="Arial"/>
              <a:ea typeface="+mn-ea"/>
              <a:cs typeface="+mn-cs"/>
            </a:rPr>
            <a:t>max</a:t>
          </a:r>
          <a:r>
            <a:rPr lang="en-US" sz="1200" b="0" baseline="0" dirty="0">
              <a:solidFill>
                <a:srgbClr val="002060"/>
              </a:solidFill>
              <a:latin typeface="Arial"/>
              <a:ea typeface="+mn-ea"/>
              <a:cs typeface="+mn-cs"/>
            </a:rPr>
            <a:t> or C</a:t>
          </a:r>
          <a:r>
            <a:rPr lang="en-US" sz="1200" b="0" baseline="-25000" dirty="0">
              <a:solidFill>
                <a:srgbClr val="002060"/>
              </a:solidFill>
              <a:latin typeface="Arial"/>
              <a:ea typeface="+mn-ea"/>
              <a:cs typeface="+mn-cs"/>
            </a:rPr>
            <a:t>ave</a:t>
          </a:r>
          <a:r>
            <a:rPr lang="en-US" sz="1200" b="0" baseline="0" dirty="0">
              <a:solidFill>
                <a:srgbClr val="002060"/>
              </a:solidFill>
              <a:latin typeface="Arial"/>
              <a:ea typeface="+mn-ea"/>
              <a:cs typeface="+mn-cs"/>
            </a:rPr>
            <a:t>) x (volume of milk ingested per day)</a:t>
          </a:r>
          <a:endParaRPr lang="en-US" sz="1200" b="0" dirty="0">
            <a:solidFill>
              <a:srgbClr val="002060"/>
            </a:solidFill>
            <a:latin typeface="Arial"/>
            <a:ea typeface="+mn-ea"/>
            <a:cs typeface="+mn-cs"/>
          </a:endParaRPr>
        </a:p>
      </dgm:t>
    </dgm:pt>
    <dgm:pt modelId="{4B4EA655-0FE2-4F9F-A7D3-88F2FCD7F7E9}" type="parTrans" cxnId="{CFF5BDBD-DF99-4A44-A340-826C826B27F0}">
      <dgm:prSet/>
      <dgm:spPr/>
      <dgm:t>
        <a:bodyPr/>
        <a:lstStyle/>
        <a:p>
          <a:endParaRPr lang="en-US"/>
        </a:p>
      </dgm:t>
    </dgm:pt>
    <dgm:pt modelId="{C75D56B7-C8B1-4F6A-A426-7506179DFE1D}" type="sibTrans" cxnId="{CFF5BDBD-DF99-4A44-A340-826C826B27F0}">
      <dgm:prSet/>
      <dgm:spPr/>
      <dgm:t>
        <a:bodyPr/>
        <a:lstStyle/>
        <a:p>
          <a:endParaRPr lang="en-US"/>
        </a:p>
      </dgm:t>
    </dgm:pt>
    <dgm:pt modelId="{199EFEC1-96F8-4F03-8278-9AA21EDE1A26}" type="pres">
      <dgm:prSet presAssocID="{7AC1C95F-45F4-4D20-BB63-2032082DFBBB}" presName="linear" presStyleCnt="0">
        <dgm:presLayoutVars>
          <dgm:dir/>
          <dgm:animLvl val="lvl"/>
          <dgm:resizeHandles val="exact"/>
        </dgm:presLayoutVars>
      </dgm:prSet>
      <dgm:spPr/>
    </dgm:pt>
    <dgm:pt modelId="{A0AE9274-A4DA-4844-ACDF-D62019B357D0}" type="pres">
      <dgm:prSet presAssocID="{B15DDC6A-D0E7-4A45-BB23-BCEC89499838}" presName="parentLin" presStyleCnt="0"/>
      <dgm:spPr/>
    </dgm:pt>
    <dgm:pt modelId="{7CDB1AB0-06A4-476E-A75C-8459BFB9EB69}" type="pres">
      <dgm:prSet presAssocID="{B15DDC6A-D0E7-4A45-BB23-BCEC89499838}" presName="parentLeftMargin" presStyleLbl="node1" presStyleIdx="0" presStyleCnt="3"/>
      <dgm:spPr/>
    </dgm:pt>
    <dgm:pt modelId="{ED331E7B-FE5C-493A-9371-82BEB061227F}" type="pres">
      <dgm:prSet presAssocID="{B15DDC6A-D0E7-4A45-BB23-BCEC89499838}" presName="parentText" presStyleLbl="node1" presStyleIdx="0" presStyleCnt="3">
        <dgm:presLayoutVars>
          <dgm:chMax val="0"/>
          <dgm:bulletEnabled val="1"/>
        </dgm:presLayoutVars>
      </dgm:prSet>
      <dgm:spPr/>
    </dgm:pt>
    <dgm:pt modelId="{6BE27156-32E7-4B35-9909-7F3AD01E5DF4}" type="pres">
      <dgm:prSet presAssocID="{B15DDC6A-D0E7-4A45-BB23-BCEC89499838}" presName="negativeSpace" presStyleCnt="0"/>
      <dgm:spPr/>
    </dgm:pt>
    <dgm:pt modelId="{FF36C050-45E0-4C77-9074-9FA6295AD955}" type="pres">
      <dgm:prSet presAssocID="{B15DDC6A-D0E7-4A45-BB23-BCEC89499838}" presName="childText" presStyleLbl="conFgAcc1" presStyleIdx="0" presStyleCnt="3">
        <dgm:presLayoutVars>
          <dgm:bulletEnabled val="1"/>
        </dgm:presLayoutVars>
      </dgm:prSet>
      <dgm:spPr/>
    </dgm:pt>
    <dgm:pt modelId="{0B4AD415-E4B8-4E74-B781-454305EE81B0}" type="pres">
      <dgm:prSet presAssocID="{8CB74377-2569-4B4D-BBBA-35EBF08579EF}" presName="spaceBetweenRectangles" presStyleCnt="0"/>
      <dgm:spPr/>
    </dgm:pt>
    <dgm:pt modelId="{8CE2BFA8-FB85-43CC-B5F4-90DDCE7710B0}" type="pres">
      <dgm:prSet presAssocID="{7E65D916-138D-4BE4-9F79-86041CBAB700}" presName="parentLin" presStyleCnt="0"/>
      <dgm:spPr/>
    </dgm:pt>
    <dgm:pt modelId="{6F04A28B-1CA2-409A-A9F3-DDA877EF11F4}" type="pres">
      <dgm:prSet presAssocID="{7E65D916-138D-4BE4-9F79-86041CBAB700}" presName="parentLeftMargin" presStyleLbl="node1" presStyleIdx="0" presStyleCnt="3"/>
      <dgm:spPr/>
    </dgm:pt>
    <dgm:pt modelId="{1855DC32-7693-45D2-B5F3-26C05DFFEB4D}" type="pres">
      <dgm:prSet presAssocID="{7E65D916-138D-4BE4-9F79-86041CBAB700}" presName="parentText" presStyleLbl="node1" presStyleIdx="1" presStyleCnt="3">
        <dgm:presLayoutVars>
          <dgm:chMax val="0"/>
          <dgm:bulletEnabled val="1"/>
        </dgm:presLayoutVars>
      </dgm:prSet>
      <dgm:spPr/>
    </dgm:pt>
    <dgm:pt modelId="{5F773C78-080F-4729-BFE2-2B33EE45AB7A}" type="pres">
      <dgm:prSet presAssocID="{7E65D916-138D-4BE4-9F79-86041CBAB700}" presName="negativeSpace" presStyleCnt="0"/>
      <dgm:spPr/>
    </dgm:pt>
    <dgm:pt modelId="{D164CE8A-1453-4186-B095-F9BBAFA104A3}" type="pres">
      <dgm:prSet presAssocID="{7E65D916-138D-4BE4-9F79-86041CBAB700}" presName="childText" presStyleLbl="conFgAcc1" presStyleIdx="1" presStyleCnt="3">
        <dgm:presLayoutVars>
          <dgm:bulletEnabled val="1"/>
        </dgm:presLayoutVars>
      </dgm:prSet>
      <dgm:spPr/>
    </dgm:pt>
    <dgm:pt modelId="{606C7624-68F4-4085-A4A9-C8A0A6AEF2E5}" type="pres">
      <dgm:prSet presAssocID="{83CB22D4-4579-4A40-862E-2411C47506C3}" presName="spaceBetweenRectangles" presStyleCnt="0"/>
      <dgm:spPr/>
    </dgm:pt>
    <dgm:pt modelId="{220130F5-5482-4D27-A233-8F3DB1D0E28C}" type="pres">
      <dgm:prSet presAssocID="{41FF2349-AF61-494D-A250-15CA33D3AA3F}" presName="parentLin" presStyleCnt="0"/>
      <dgm:spPr/>
    </dgm:pt>
    <dgm:pt modelId="{6EA490C1-5B9A-4DDD-802E-CB5CD84DD320}" type="pres">
      <dgm:prSet presAssocID="{41FF2349-AF61-494D-A250-15CA33D3AA3F}" presName="parentLeftMargin" presStyleLbl="node1" presStyleIdx="1" presStyleCnt="3"/>
      <dgm:spPr/>
    </dgm:pt>
    <dgm:pt modelId="{D451FA2B-CD77-402F-AC1B-E000EAED1577}" type="pres">
      <dgm:prSet presAssocID="{41FF2349-AF61-494D-A250-15CA33D3AA3F}" presName="parentText" presStyleLbl="node1" presStyleIdx="2" presStyleCnt="3">
        <dgm:presLayoutVars>
          <dgm:chMax val="0"/>
          <dgm:bulletEnabled val="1"/>
        </dgm:presLayoutVars>
      </dgm:prSet>
      <dgm:spPr/>
    </dgm:pt>
    <dgm:pt modelId="{35A1EAFC-00BB-4C5C-B453-C80942F2CD34}" type="pres">
      <dgm:prSet presAssocID="{41FF2349-AF61-494D-A250-15CA33D3AA3F}" presName="negativeSpace" presStyleCnt="0"/>
      <dgm:spPr/>
    </dgm:pt>
    <dgm:pt modelId="{EC2A3D0E-1A8D-4CD0-A4DF-030A9B5A6629}" type="pres">
      <dgm:prSet presAssocID="{41FF2349-AF61-494D-A250-15CA33D3AA3F}" presName="childText" presStyleLbl="conFgAcc1" presStyleIdx="2" presStyleCnt="3">
        <dgm:presLayoutVars>
          <dgm:bulletEnabled val="1"/>
        </dgm:presLayoutVars>
      </dgm:prSet>
      <dgm:spPr/>
    </dgm:pt>
  </dgm:ptLst>
  <dgm:cxnLst>
    <dgm:cxn modelId="{6D6BDC06-C44C-44EA-BE8E-E2B784C3A801}" srcId="{7AC1C95F-45F4-4D20-BB63-2032082DFBBB}" destId="{41FF2349-AF61-494D-A250-15CA33D3AA3F}" srcOrd="2" destOrd="0" parTransId="{D88C4998-DFCA-4ED8-B720-E359C389D8F8}" sibTransId="{DC68AC0A-9D0F-4C25-BBE7-2E28C8CCB62E}"/>
    <dgm:cxn modelId="{D5F12A13-D98F-40A5-B7CC-4263CF98226B}" srcId="{41FF2349-AF61-494D-A250-15CA33D3AA3F}" destId="{542BCF26-A47B-4A21-AF5E-91700635B7D9}" srcOrd="2" destOrd="0" parTransId="{AF054ECF-B1D1-4EE7-A0EC-AF3F7704A031}" sibTransId="{2F16925F-4A83-4A0D-A7AE-6E2B26A4F369}"/>
    <dgm:cxn modelId="{BC607915-7B13-48C8-A01A-625337B3FC0E}" type="presOf" srcId="{8E4564C8-AD6A-44B1-B1E4-C55D31997DEF}" destId="{D164CE8A-1453-4186-B095-F9BBAFA104A3}" srcOrd="0" destOrd="1" presId="urn:microsoft.com/office/officeart/2005/8/layout/list1"/>
    <dgm:cxn modelId="{B1AC4A16-45B9-44C7-9239-16E5B7F3FF8D}" type="presOf" srcId="{B15DDC6A-D0E7-4A45-BB23-BCEC89499838}" destId="{ED331E7B-FE5C-493A-9371-82BEB061227F}" srcOrd="1" destOrd="0" presId="urn:microsoft.com/office/officeart/2005/8/layout/list1"/>
    <dgm:cxn modelId="{0B84B92C-A2BD-4D1E-AE13-73D2DF456D6E}" type="presOf" srcId="{562AD56F-ADFB-4FB7-AACC-8AAD2D2AFB19}" destId="{FF36C050-45E0-4C77-9074-9FA6295AD955}" srcOrd="0" destOrd="2" presId="urn:microsoft.com/office/officeart/2005/8/layout/list1"/>
    <dgm:cxn modelId="{3D39F135-9884-4421-B959-4B97FEE5B7F1}" type="presOf" srcId="{D055A5C9-C43E-4689-BD9F-1B1AE947B748}" destId="{D164CE8A-1453-4186-B095-F9BBAFA104A3}" srcOrd="0" destOrd="0" presId="urn:microsoft.com/office/officeart/2005/8/layout/list1"/>
    <dgm:cxn modelId="{08A0D337-C705-4B9C-A82E-B845F67163B9}" srcId="{41FF2349-AF61-494D-A250-15CA33D3AA3F}" destId="{BF7A0DC3-8953-4E52-B671-444317C4DC85}" srcOrd="1" destOrd="0" parTransId="{9A5B1C6F-8691-45E4-9716-C6159469C2CA}" sibTransId="{1C4C0F34-6F5D-495E-879A-950F4CF82035}"/>
    <dgm:cxn modelId="{FDF3D543-4AEB-48BE-86E6-6882EF80E0DF}" srcId="{B15DDC6A-D0E7-4A45-BB23-BCEC89499838}" destId="{65AEE21D-3151-4E26-B0D3-04FB120D7C62}" srcOrd="0" destOrd="0" parTransId="{E315A30E-641F-469E-8B66-179FF81A9833}" sibTransId="{1B4CBD65-1974-4EEC-9534-0E4B641CA482}"/>
    <dgm:cxn modelId="{E4804B45-8A15-47A6-A655-ED0DC6DEA0D7}" srcId="{7AC1C95F-45F4-4D20-BB63-2032082DFBBB}" destId="{7E65D916-138D-4BE4-9F79-86041CBAB700}" srcOrd="1" destOrd="0" parTransId="{18F6229F-9D80-455B-AC2E-51184FC41F66}" sibTransId="{83CB22D4-4579-4A40-862E-2411C47506C3}"/>
    <dgm:cxn modelId="{B0EA6C66-DE3C-4872-AC42-EB2F15BE06D5}" srcId="{B15DDC6A-D0E7-4A45-BB23-BCEC89499838}" destId="{E45254FB-243C-46AA-9706-BC6056B618A9}" srcOrd="1" destOrd="0" parTransId="{216C5C4B-5B67-4F25-B9B8-92B289351A5C}" sibTransId="{646F5A73-9175-4ED9-91B9-E5283A5EFF21}"/>
    <dgm:cxn modelId="{1D003B67-A5F8-44F1-AD93-F0DDDB62DE47}" type="presOf" srcId="{69D5908C-9525-413E-886D-9D4ABCCD1FA9}" destId="{D164CE8A-1453-4186-B095-F9BBAFA104A3}" srcOrd="0" destOrd="2" presId="urn:microsoft.com/office/officeart/2005/8/layout/list1"/>
    <dgm:cxn modelId="{1C5A3D75-6D82-4B58-8297-D5F04FB27EAE}" type="presOf" srcId="{542BCF26-A47B-4A21-AF5E-91700635B7D9}" destId="{EC2A3D0E-1A8D-4CD0-A4DF-030A9B5A6629}" srcOrd="0" destOrd="2" presId="urn:microsoft.com/office/officeart/2005/8/layout/list1"/>
    <dgm:cxn modelId="{6FFD4888-F366-48C5-B5B1-915199A4E918}" type="presOf" srcId="{B15DDC6A-D0E7-4A45-BB23-BCEC89499838}" destId="{7CDB1AB0-06A4-476E-A75C-8459BFB9EB69}" srcOrd="0" destOrd="0" presId="urn:microsoft.com/office/officeart/2005/8/layout/list1"/>
    <dgm:cxn modelId="{23F8A78A-5BAC-453F-98FF-D50C0FCD4F88}" type="presOf" srcId="{7E65D916-138D-4BE4-9F79-86041CBAB700}" destId="{6F04A28B-1CA2-409A-A9F3-DDA877EF11F4}" srcOrd="0" destOrd="0" presId="urn:microsoft.com/office/officeart/2005/8/layout/list1"/>
    <dgm:cxn modelId="{0071E78F-ACEA-4D74-A299-5F0FAFE38917}" srcId="{7E65D916-138D-4BE4-9F79-86041CBAB700}" destId="{D055A5C9-C43E-4689-BD9F-1B1AE947B748}" srcOrd="0" destOrd="0" parTransId="{9CAA9CC0-E35E-443B-8D61-79213749C051}" sibTransId="{275762EA-0CC2-4504-A117-0FBD70C0966E}"/>
    <dgm:cxn modelId="{2EABA392-8B5A-4D26-BD6F-F84155403D77}" type="presOf" srcId="{E45254FB-243C-46AA-9706-BC6056B618A9}" destId="{FF36C050-45E0-4C77-9074-9FA6295AD955}" srcOrd="0" destOrd="1" presId="urn:microsoft.com/office/officeart/2005/8/layout/list1"/>
    <dgm:cxn modelId="{7A1FFE9A-C007-447A-8172-B1E0D9CA0970}" srcId="{B15DDC6A-D0E7-4A45-BB23-BCEC89499838}" destId="{562AD56F-ADFB-4FB7-AACC-8AAD2D2AFB19}" srcOrd="2" destOrd="0" parTransId="{CFD87333-01C3-4E8D-A43E-FB73E3EFACBC}" sibTransId="{D8101960-3F17-4064-9372-B1BE51C19FED}"/>
    <dgm:cxn modelId="{1BA7709F-64A4-4658-924C-205B1BB3809E}" type="presOf" srcId="{16179CFB-8CF9-48AF-BD0B-076B1E55F9A9}" destId="{EC2A3D0E-1A8D-4CD0-A4DF-030A9B5A6629}" srcOrd="0" destOrd="0" presId="urn:microsoft.com/office/officeart/2005/8/layout/list1"/>
    <dgm:cxn modelId="{561996A3-E110-4487-9269-A04D3CCBB0C6}" type="presOf" srcId="{7AC1C95F-45F4-4D20-BB63-2032082DFBBB}" destId="{199EFEC1-96F8-4F03-8278-9AA21EDE1A26}" srcOrd="0" destOrd="0" presId="urn:microsoft.com/office/officeart/2005/8/layout/list1"/>
    <dgm:cxn modelId="{3B5EB3AE-E053-43F0-A78E-D79A86BBFF09}" srcId="{7AC1C95F-45F4-4D20-BB63-2032082DFBBB}" destId="{B15DDC6A-D0E7-4A45-BB23-BCEC89499838}" srcOrd="0" destOrd="0" parTransId="{B0603117-9000-45FC-901C-356446EE7F9B}" sibTransId="{8CB74377-2569-4B4D-BBBA-35EBF08579EF}"/>
    <dgm:cxn modelId="{CFF5BDBD-DF99-4A44-A340-826C826B27F0}" srcId="{7E65D916-138D-4BE4-9F79-86041CBAB700}" destId="{69D5908C-9525-413E-886D-9D4ABCCD1FA9}" srcOrd="2" destOrd="0" parTransId="{4B4EA655-0FE2-4F9F-A7D3-88F2FCD7F7E9}" sibTransId="{C75D56B7-C8B1-4F6A-A426-7506179DFE1D}"/>
    <dgm:cxn modelId="{F7E25EC5-C990-4E11-8F51-DBC23963EEB5}" type="presOf" srcId="{41FF2349-AF61-494D-A250-15CA33D3AA3F}" destId="{D451FA2B-CD77-402F-AC1B-E000EAED1577}" srcOrd="1" destOrd="0" presId="urn:microsoft.com/office/officeart/2005/8/layout/list1"/>
    <dgm:cxn modelId="{3D183AD5-70BD-48FC-9DD6-FDB2C7FAE640}" srcId="{7E65D916-138D-4BE4-9F79-86041CBAB700}" destId="{8E4564C8-AD6A-44B1-B1E4-C55D31997DEF}" srcOrd="1" destOrd="0" parTransId="{DB6EAC29-5D67-4631-8AA7-4C730FAF62E7}" sibTransId="{F58F5522-577E-4187-BB01-9BDE0E9EF1E0}"/>
    <dgm:cxn modelId="{C453A3DE-226C-4C64-90E1-1A1EA362ED7D}" type="presOf" srcId="{65AEE21D-3151-4E26-B0D3-04FB120D7C62}" destId="{FF36C050-45E0-4C77-9074-9FA6295AD955}" srcOrd="0" destOrd="0" presId="urn:microsoft.com/office/officeart/2005/8/layout/list1"/>
    <dgm:cxn modelId="{5387ADE2-365B-4527-829B-1CB471C2830A}" type="presOf" srcId="{41FF2349-AF61-494D-A250-15CA33D3AA3F}" destId="{6EA490C1-5B9A-4DDD-802E-CB5CD84DD320}" srcOrd="0" destOrd="0" presId="urn:microsoft.com/office/officeart/2005/8/layout/list1"/>
    <dgm:cxn modelId="{049AD6E2-3DCF-44CB-AB72-CF43560D92C4}" type="presOf" srcId="{7E65D916-138D-4BE4-9F79-86041CBAB700}" destId="{1855DC32-7693-45D2-B5F3-26C05DFFEB4D}" srcOrd="1" destOrd="0" presId="urn:microsoft.com/office/officeart/2005/8/layout/list1"/>
    <dgm:cxn modelId="{327BC2E9-ED0F-4095-A84B-0D8E666E6C54}" type="presOf" srcId="{BF7A0DC3-8953-4E52-B671-444317C4DC85}" destId="{EC2A3D0E-1A8D-4CD0-A4DF-030A9B5A6629}" srcOrd="0" destOrd="1" presId="urn:microsoft.com/office/officeart/2005/8/layout/list1"/>
    <dgm:cxn modelId="{DA3840F9-DF8E-4A26-AEF0-05C2707276B6}" srcId="{41FF2349-AF61-494D-A250-15CA33D3AA3F}" destId="{16179CFB-8CF9-48AF-BD0B-076B1E55F9A9}" srcOrd="0" destOrd="0" parTransId="{DDAFA5EA-DA14-48E2-A000-6E2516552768}" sibTransId="{4DB35D55-8242-456F-B397-031A53F36B08}"/>
    <dgm:cxn modelId="{09DD99AF-477D-479B-854F-E4D08E61042E}" type="presParOf" srcId="{199EFEC1-96F8-4F03-8278-9AA21EDE1A26}" destId="{A0AE9274-A4DA-4844-ACDF-D62019B357D0}" srcOrd="0" destOrd="0" presId="urn:microsoft.com/office/officeart/2005/8/layout/list1"/>
    <dgm:cxn modelId="{C34377A8-84CF-4CE6-AB72-2C6D29D8B3BF}" type="presParOf" srcId="{A0AE9274-A4DA-4844-ACDF-D62019B357D0}" destId="{7CDB1AB0-06A4-476E-A75C-8459BFB9EB69}" srcOrd="0" destOrd="0" presId="urn:microsoft.com/office/officeart/2005/8/layout/list1"/>
    <dgm:cxn modelId="{7F16E03A-83EE-4FBC-A36E-6C1021AE329F}" type="presParOf" srcId="{A0AE9274-A4DA-4844-ACDF-D62019B357D0}" destId="{ED331E7B-FE5C-493A-9371-82BEB061227F}" srcOrd="1" destOrd="0" presId="urn:microsoft.com/office/officeart/2005/8/layout/list1"/>
    <dgm:cxn modelId="{FC64823B-EF19-486B-815C-FA55BC131DD3}" type="presParOf" srcId="{199EFEC1-96F8-4F03-8278-9AA21EDE1A26}" destId="{6BE27156-32E7-4B35-9909-7F3AD01E5DF4}" srcOrd="1" destOrd="0" presId="urn:microsoft.com/office/officeart/2005/8/layout/list1"/>
    <dgm:cxn modelId="{CAF9544F-776F-4090-9380-153D24977D97}" type="presParOf" srcId="{199EFEC1-96F8-4F03-8278-9AA21EDE1A26}" destId="{FF36C050-45E0-4C77-9074-9FA6295AD955}" srcOrd="2" destOrd="0" presId="urn:microsoft.com/office/officeart/2005/8/layout/list1"/>
    <dgm:cxn modelId="{102D29BF-C9B0-4A57-9E38-557F896A1F0B}" type="presParOf" srcId="{199EFEC1-96F8-4F03-8278-9AA21EDE1A26}" destId="{0B4AD415-E4B8-4E74-B781-454305EE81B0}" srcOrd="3" destOrd="0" presId="urn:microsoft.com/office/officeart/2005/8/layout/list1"/>
    <dgm:cxn modelId="{60799CA6-4BF1-427C-900A-34439A84D662}" type="presParOf" srcId="{199EFEC1-96F8-4F03-8278-9AA21EDE1A26}" destId="{8CE2BFA8-FB85-43CC-B5F4-90DDCE7710B0}" srcOrd="4" destOrd="0" presId="urn:microsoft.com/office/officeart/2005/8/layout/list1"/>
    <dgm:cxn modelId="{EF555CD0-D598-4280-8084-5E0753E3306F}" type="presParOf" srcId="{8CE2BFA8-FB85-43CC-B5F4-90DDCE7710B0}" destId="{6F04A28B-1CA2-409A-A9F3-DDA877EF11F4}" srcOrd="0" destOrd="0" presId="urn:microsoft.com/office/officeart/2005/8/layout/list1"/>
    <dgm:cxn modelId="{278F1E37-F6EE-42F5-882B-D64AB7637B36}" type="presParOf" srcId="{8CE2BFA8-FB85-43CC-B5F4-90DDCE7710B0}" destId="{1855DC32-7693-45D2-B5F3-26C05DFFEB4D}" srcOrd="1" destOrd="0" presId="urn:microsoft.com/office/officeart/2005/8/layout/list1"/>
    <dgm:cxn modelId="{8E4ABAE8-959A-493E-B817-586485E75638}" type="presParOf" srcId="{199EFEC1-96F8-4F03-8278-9AA21EDE1A26}" destId="{5F773C78-080F-4729-BFE2-2B33EE45AB7A}" srcOrd="5" destOrd="0" presId="urn:microsoft.com/office/officeart/2005/8/layout/list1"/>
    <dgm:cxn modelId="{01A3CE28-1101-43E1-88EB-FA8D0F0972A8}" type="presParOf" srcId="{199EFEC1-96F8-4F03-8278-9AA21EDE1A26}" destId="{D164CE8A-1453-4186-B095-F9BBAFA104A3}" srcOrd="6" destOrd="0" presId="urn:microsoft.com/office/officeart/2005/8/layout/list1"/>
    <dgm:cxn modelId="{BCC407CA-DE55-4637-BD24-B76C395F149D}" type="presParOf" srcId="{199EFEC1-96F8-4F03-8278-9AA21EDE1A26}" destId="{606C7624-68F4-4085-A4A9-C8A0A6AEF2E5}" srcOrd="7" destOrd="0" presId="urn:microsoft.com/office/officeart/2005/8/layout/list1"/>
    <dgm:cxn modelId="{5CEC5754-4CB8-4DA5-8144-35A5DB0DE2AF}" type="presParOf" srcId="{199EFEC1-96F8-4F03-8278-9AA21EDE1A26}" destId="{220130F5-5482-4D27-A233-8F3DB1D0E28C}" srcOrd="8" destOrd="0" presId="urn:microsoft.com/office/officeart/2005/8/layout/list1"/>
    <dgm:cxn modelId="{99CC91D8-744C-4A19-BB8B-9A0F140A378F}" type="presParOf" srcId="{220130F5-5482-4D27-A233-8F3DB1D0E28C}" destId="{6EA490C1-5B9A-4DDD-802E-CB5CD84DD320}" srcOrd="0" destOrd="0" presId="urn:microsoft.com/office/officeart/2005/8/layout/list1"/>
    <dgm:cxn modelId="{759E95D1-900B-448F-828C-B4C82F2DFBD9}" type="presParOf" srcId="{220130F5-5482-4D27-A233-8F3DB1D0E28C}" destId="{D451FA2B-CD77-402F-AC1B-E000EAED1577}" srcOrd="1" destOrd="0" presId="urn:microsoft.com/office/officeart/2005/8/layout/list1"/>
    <dgm:cxn modelId="{6F51031D-07FE-4F13-93E4-3A689CE59336}" type="presParOf" srcId="{199EFEC1-96F8-4F03-8278-9AA21EDE1A26}" destId="{35A1EAFC-00BB-4C5C-B453-C80942F2CD34}" srcOrd="9" destOrd="0" presId="urn:microsoft.com/office/officeart/2005/8/layout/list1"/>
    <dgm:cxn modelId="{C3537A1E-8093-4215-94BA-C697033D7266}" type="presParOf" srcId="{199EFEC1-96F8-4F03-8278-9AA21EDE1A26}" destId="{EC2A3D0E-1A8D-4CD0-A4DF-030A9B5A66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379F12-4B34-4E15-9728-AE8E45E663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1931EF-42D0-4C59-B631-2A27E1EDD138}">
      <dgm:prSet custT="1"/>
      <dgm:spPr/>
      <dgm:t>
        <a:bodyPr/>
        <a:lstStyle/>
        <a:p>
          <a:r>
            <a:rPr lang="en-US" sz="1400" b="0" i="0" dirty="0">
              <a:solidFill>
                <a:srgbClr val="002060"/>
              </a:solidFill>
            </a:rPr>
            <a:t>The standard reference for an exclusively breastfed infant is ~150mL/Kg/day</a:t>
          </a:r>
          <a:endParaRPr lang="en-US" sz="1400" dirty="0">
            <a:solidFill>
              <a:srgbClr val="002060"/>
            </a:solidFill>
          </a:endParaRPr>
        </a:p>
      </dgm:t>
    </dgm:pt>
    <dgm:pt modelId="{24789ACA-4DCB-48D7-9F7C-C7BEDE6DDACD}" type="parTrans" cxnId="{DF49ECE9-D8DE-4938-9FA8-E4199A9130E5}">
      <dgm:prSet/>
      <dgm:spPr/>
      <dgm:t>
        <a:bodyPr/>
        <a:lstStyle/>
        <a:p>
          <a:endParaRPr lang="en-US">
            <a:solidFill>
              <a:srgbClr val="002060"/>
            </a:solidFill>
          </a:endParaRPr>
        </a:p>
      </dgm:t>
    </dgm:pt>
    <dgm:pt modelId="{67C90319-8768-4CBD-B107-83D0DD537312}" type="sibTrans" cxnId="{DF49ECE9-D8DE-4938-9FA8-E4199A9130E5}">
      <dgm:prSet/>
      <dgm:spPr/>
      <dgm:t>
        <a:bodyPr/>
        <a:lstStyle/>
        <a:p>
          <a:endParaRPr lang="en-US">
            <a:solidFill>
              <a:srgbClr val="002060"/>
            </a:solidFill>
          </a:endParaRPr>
        </a:p>
      </dgm:t>
    </dgm:pt>
    <dgm:pt modelId="{C17A5C09-45A2-46C9-8AD6-B290CF54BE7B}">
      <dgm:prSet custT="1"/>
      <dgm:spPr/>
      <dgm:t>
        <a:bodyPr/>
        <a:lstStyle/>
        <a:p>
          <a:r>
            <a:rPr lang="en-US" sz="1400" b="0" i="0" dirty="0">
              <a:solidFill>
                <a:srgbClr val="002060"/>
              </a:solidFill>
            </a:rPr>
            <a:t>Actual milk consumption is highly variable </a:t>
          </a:r>
          <a:endParaRPr lang="en-US" sz="1400" dirty="0">
            <a:solidFill>
              <a:srgbClr val="002060"/>
            </a:solidFill>
          </a:endParaRPr>
        </a:p>
      </dgm:t>
    </dgm:pt>
    <dgm:pt modelId="{6AC9AAD2-076D-4EA3-9031-6862602FB7FD}" type="parTrans" cxnId="{B388EAC0-955D-4065-9A92-B4057F690A9A}">
      <dgm:prSet/>
      <dgm:spPr/>
      <dgm:t>
        <a:bodyPr/>
        <a:lstStyle/>
        <a:p>
          <a:endParaRPr lang="en-US">
            <a:solidFill>
              <a:srgbClr val="002060"/>
            </a:solidFill>
          </a:endParaRPr>
        </a:p>
      </dgm:t>
    </dgm:pt>
    <dgm:pt modelId="{0895597C-9372-4B62-ADB0-73608742895F}" type="sibTrans" cxnId="{B388EAC0-955D-4065-9A92-B4057F690A9A}">
      <dgm:prSet/>
      <dgm:spPr/>
      <dgm:t>
        <a:bodyPr/>
        <a:lstStyle/>
        <a:p>
          <a:endParaRPr lang="en-US">
            <a:solidFill>
              <a:srgbClr val="002060"/>
            </a:solidFill>
          </a:endParaRPr>
        </a:p>
      </dgm:t>
    </dgm:pt>
    <dgm:pt modelId="{F51BD07B-6C6B-4C25-A02E-26D85FD403C6}">
      <dgm:prSet custT="1"/>
      <dgm:spPr/>
      <dgm:t>
        <a:bodyPr/>
        <a:lstStyle/>
        <a:p>
          <a:r>
            <a:rPr lang="en-US" sz="1400" b="0" i="0" dirty="0">
              <a:solidFill>
                <a:srgbClr val="002060"/>
              </a:solidFill>
            </a:rPr>
            <a:t>Infants may ingest donor milk or supplemented with formula</a:t>
          </a:r>
          <a:endParaRPr lang="en-US" sz="1400" dirty="0">
            <a:solidFill>
              <a:srgbClr val="002060"/>
            </a:solidFill>
          </a:endParaRPr>
        </a:p>
      </dgm:t>
    </dgm:pt>
    <dgm:pt modelId="{0803420A-5657-4312-A81D-E6A81EC7A88C}" type="parTrans" cxnId="{34C958BC-0C7B-4AA2-A576-3D73C14723F5}">
      <dgm:prSet/>
      <dgm:spPr/>
      <dgm:t>
        <a:bodyPr/>
        <a:lstStyle/>
        <a:p>
          <a:endParaRPr lang="en-US">
            <a:solidFill>
              <a:srgbClr val="002060"/>
            </a:solidFill>
          </a:endParaRPr>
        </a:p>
      </dgm:t>
    </dgm:pt>
    <dgm:pt modelId="{EE6C69BE-F03E-47EF-AC87-0E33A0E5E2F4}" type="sibTrans" cxnId="{34C958BC-0C7B-4AA2-A576-3D73C14723F5}">
      <dgm:prSet/>
      <dgm:spPr/>
      <dgm:t>
        <a:bodyPr/>
        <a:lstStyle/>
        <a:p>
          <a:endParaRPr lang="en-US">
            <a:solidFill>
              <a:srgbClr val="002060"/>
            </a:solidFill>
          </a:endParaRPr>
        </a:p>
      </dgm:t>
    </dgm:pt>
    <dgm:pt modelId="{9CDE19D3-2AE3-4B17-A794-AD685D9C7A44}">
      <dgm:prSet custT="1"/>
      <dgm:spPr/>
      <dgm:t>
        <a:bodyPr/>
        <a:lstStyle/>
        <a:p>
          <a:r>
            <a:rPr lang="en-US" sz="1400" b="0" i="0" dirty="0">
              <a:solidFill>
                <a:srgbClr val="002060"/>
              </a:solidFill>
            </a:rPr>
            <a:t>Volume of milk ingested is higher over first few months of life and decreases over time</a:t>
          </a:r>
          <a:endParaRPr lang="en-US" sz="1400" dirty="0">
            <a:solidFill>
              <a:srgbClr val="002060"/>
            </a:solidFill>
          </a:endParaRPr>
        </a:p>
      </dgm:t>
    </dgm:pt>
    <dgm:pt modelId="{EBBD36F0-24E0-4E58-8D2B-49FBE2FBFD45}" type="parTrans" cxnId="{6110E2CC-1F61-425C-BA34-8E7EBD687204}">
      <dgm:prSet/>
      <dgm:spPr/>
      <dgm:t>
        <a:bodyPr/>
        <a:lstStyle/>
        <a:p>
          <a:endParaRPr lang="en-US">
            <a:solidFill>
              <a:srgbClr val="002060"/>
            </a:solidFill>
          </a:endParaRPr>
        </a:p>
      </dgm:t>
    </dgm:pt>
    <dgm:pt modelId="{8D19D67F-069B-430F-8038-92228707A826}" type="sibTrans" cxnId="{6110E2CC-1F61-425C-BA34-8E7EBD687204}">
      <dgm:prSet/>
      <dgm:spPr/>
      <dgm:t>
        <a:bodyPr/>
        <a:lstStyle/>
        <a:p>
          <a:endParaRPr lang="en-US">
            <a:solidFill>
              <a:srgbClr val="002060"/>
            </a:solidFill>
          </a:endParaRPr>
        </a:p>
      </dgm:t>
    </dgm:pt>
    <dgm:pt modelId="{F7EE3736-4B65-43C2-B9C2-C711F1F994DD}">
      <dgm:prSet custT="1"/>
      <dgm:spPr/>
      <dgm:t>
        <a:bodyPr/>
        <a:lstStyle/>
        <a:p>
          <a:r>
            <a:rPr lang="en-US" sz="1400" b="0" i="0" dirty="0">
              <a:solidFill>
                <a:srgbClr val="002060"/>
              </a:solidFill>
            </a:rPr>
            <a:t>The peak in ingested milk volume often aligns with reports of adverse medication events</a:t>
          </a:r>
          <a:endParaRPr lang="en-US" sz="1400" dirty="0">
            <a:solidFill>
              <a:srgbClr val="002060"/>
            </a:solidFill>
          </a:endParaRPr>
        </a:p>
      </dgm:t>
    </dgm:pt>
    <dgm:pt modelId="{A69B15DC-D266-419B-929D-4ACA93A52461}" type="parTrans" cxnId="{62BE0B7B-E8D9-4C0E-83B4-77AA48CC6677}">
      <dgm:prSet/>
      <dgm:spPr/>
      <dgm:t>
        <a:bodyPr/>
        <a:lstStyle/>
        <a:p>
          <a:endParaRPr lang="en-US">
            <a:solidFill>
              <a:srgbClr val="002060"/>
            </a:solidFill>
          </a:endParaRPr>
        </a:p>
      </dgm:t>
    </dgm:pt>
    <dgm:pt modelId="{3B9A0C5C-69B0-47A9-8498-C1801BC04CE5}" type="sibTrans" cxnId="{62BE0B7B-E8D9-4C0E-83B4-77AA48CC6677}">
      <dgm:prSet/>
      <dgm:spPr/>
      <dgm:t>
        <a:bodyPr/>
        <a:lstStyle/>
        <a:p>
          <a:endParaRPr lang="en-US">
            <a:solidFill>
              <a:srgbClr val="002060"/>
            </a:solidFill>
          </a:endParaRPr>
        </a:p>
      </dgm:t>
    </dgm:pt>
    <dgm:pt modelId="{0F6322F0-B916-4495-8C98-69D492248A2F}" type="pres">
      <dgm:prSet presAssocID="{E1379F12-4B34-4E15-9728-AE8E45E6632A}" presName="vert0" presStyleCnt="0">
        <dgm:presLayoutVars>
          <dgm:dir/>
          <dgm:animOne val="branch"/>
          <dgm:animLvl val="lvl"/>
        </dgm:presLayoutVars>
      </dgm:prSet>
      <dgm:spPr/>
    </dgm:pt>
    <dgm:pt modelId="{4CC34EF8-171B-4BA4-B54D-D4EDBD0EBA76}" type="pres">
      <dgm:prSet presAssocID="{D71931EF-42D0-4C59-B631-2A27E1EDD138}" presName="thickLine" presStyleLbl="alignNode1" presStyleIdx="0" presStyleCnt="5"/>
      <dgm:spPr/>
    </dgm:pt>
    <dgm:pt modelId="{93AD962D-BC48-4585-98E7-42726CBA79F6}" type="pres">
      <dgm:prSet presAssocID="{D71931EF-42D0-4C59-B631-2A27E1EDD138}" presName="horz1" presStyleCnt="0"/>
      <dgm:spPr/>
    </dgm:pt>
    <dgm:pt modelId="{3A86F314-36A6-4720-9297-1B76A069F53B}" type="pres">
      <dgm:prSet presAssocID="{D71931EF-42D0-4C59-B631-2A27E1EDD138}" presName="tx1" presStyleLbl="revTx" presStyleIdx="0" presStyleCnt="5"/>
      <dgm:spPr/>
    </dgm:pt>
    <dgm:pt modelId="{43152015-BC33-40EE-8B90-E97ADA571E77}" type="pres">
      <dgm:prSet presAssocID="{D71931EF-42D0-4C59-B631-2A27E1EDD138}" presName="vert1" presStyleCnt="0"/>
      <dgm:spPr/>
    </dgm:pt>
    <dgm:pt modelId="{967C157E-1E2A-4A97-8FA2-437AD111157A}" type="pres">
      <dgm:prSet presAssocID="{C17A5C09-45A2-46C9-8AD6-B290CF54BE7B}" presName="thickLine" presStyleLbl="alignNode1" presStyleIdx="1" presStyleCnt="5"/>
      <dgm:spPr/>
    </dgm:pt>
    <dgm:pt modelId="{86CE45D3-7B60-4AF2-8B6B-EE902E3C0450}" type="pres">
      <dgm:prSet presAssocID="{C17A5C09-45A2-46C9-8AD6-B290CF54BE7B}" presName="horz1" presStyleCnt="0"/>
      <dgm:spPr/>
    </dgm:pt>
    <dgm:pt modelId="{561383A4-3939-43D3-B197-D10A618C948D}" type="pres">
      <dgm:prSet presAssocID="{C17A5C09-45A2-46C9-8AD6-B290CF54BE7B}" presName="tx1" presStyleLbl="revTx" presStyleIdx="1" presStyleCnt="5"/>
      <dgm:spPr/>
    </dgm:pt>
    <dgm:pt modelId="{B5726661-5217-444B-8703-EF9A01344CA8}" type="pres">
      <dgm:prSet presAssocID="{C17A5C09-45A2-46C9-8AD6-B290CF54BE7B}" presName="vert1" presStyleCnt="0"/>
      <dgm:spPr/>
    </dgm:pt>
    <dgm:pt modelId="{AB207FD7-6392-4B1F-854A-0E9AE4ADE4BB}" type="pres">
      <dgm:prSet presAssocID="{F51BD07B-6C6B-4C25-A02E-26D85FD403C6}" presName="thickLine" presStyleLbl="alignNode1" presStyleIdx="2" presStyleCnt="5"/>
      <dgm:spPr/>
    </dgm:pt>
    <dgm:pt modelId="{C8EADDFC-CDD8-449A-BD08-84880C208B3C}" type="pres">
      <dgm:prSet presAssocID="{F51BD07B-6C6B-4C25-A02E-26D85FD403C6}" presName="horz1" presStyleCnt="0"/>
      <dgm:spPr/>
    </dgm:pt>
    <dgm:pt modelId="{0E3B058C-8206-4308-AA10-D7A71C6C06A8}" type="pres">
      <dgm:prSet presAssocID="{F51BD07B-6C6B-4C25-A02E-26D85FD403C6}" presName="tx1" presStyleLbl="revTx" presStyleIdx="2" presStyleCnt="5"/>
      <dgm:spPr/>
    </dgm:pt>
    <dgm:pt modelId="{F55C8689-4A09-4F3D-83AF-667A5BC594B9}" type="pres">
      <dgm:prSet presAssocID="{F51BD07B-6C6B-4C25-A02E-26D85FD403C6}" presName="vert1" presStyleCnt="0"/>
      <dgm:spPr/>
    </dgm:pt>
    <dgm:pt modelId="{7F42FE88-CC39-46E7-A34A-781F9CE442EB}" type="pres">
      <dgm:prSet presAssocID="{9CDE19D3-2AE3-4B17-A794-AD685D9C7A44}" presName="thickLine" presStyleLbl="alignNode1" presStyleIdx="3" presStyleCnt="5"/>
      <dgm:spPr/>
    </dgm:pt>
    <dgm:pt modelId="{C4F7F547-06FA-4030-AA64-B621B452C1C3}" type="pres">
      <dgm:prSet presAssocID="{9CDE19D3-2AE3-4B17-A794-AD685D9C7A44}" presName="horz1" presStyleCnt="0"/>
      <dgm:spPr/>
    </dgm:pt>
    <dgm:pt modelId="{9A87BE93-1161-4494-91A9-27CAED749D85}" type="pres">
      <dgm:prSet presAssocID="{9CDE19D3-2AE3-4B17-A794-AD685D9C7A44}" presName="tx1" presStyleLbl="revTx" presStyleIdx="3" presStyleCnt="5"/>
      <dgm:spPr/>
    </dgm:pt>
    <dgm:pt modelId="{877D4017-5CA3-4B7B-A390-7F1A9A7BE5F3}" type="pres">
      <dgm:prSet presAssocID="{9CDE19D3-2AE3-4B17-A794-AD685D9C7A44}" presName="vert1" presStyleCnt="0"/>
      <dgm:spPr/>
    </dgm:pt>
    <dgm:pt modelId="{622AEC1C-7686-4B77-B5CD-A0304905A01D}" type="pres">
      <dgm:prSet presAssocID="{F7EE3736-4B65-43C2-B9C2-C711F1F994DD}" presName="thickLine" presStyleLbl="alignNode1" presStyleIdx="4" presStyleCnt="5"/>
      <dgm:spPr/>
    </dgm:pt>
    <dgm:pt modelId="{C0A6A83A-EA5D-4EBF-B281-47D8E6DBC9D3}" type="pres">
      <dgm:prSet presAssocID="{F7EE3736-4B65-43C2-B9C2-C711F1F994DD}" presName="horz1" presStyleCnt="0"/>
      <dgm:spPr/>
    </dgm:pt>
    <dgm:pt modelId="{3F00C96D-AD4D-4758-AE3F-BA2EED90D8FF}" type="pres">
      <dgm:prSet presAssocID="{F7EE3736-4B65-43C2-B9C2-C711F1F994DD}" presName="tx1" presStyleLbl="revTx" presStyleIdx="4" presStyleCnt="5"/>
      <dgm:spPr/>
    </dgm:pt>
    <dgm:pt modelId="{8283B5D8-BAF9-4720-810B-306F78A02759}" type="pres">
      <dgm:prSet presAssocID="{F7EE3736-4B65-43C2-B9C2-C711F1F994DD}" presName="vert1" presStyleCnt="0"/>
      <dgm:spPr/>
    </dgm:pt>
  </dgm:ptLst>
  <dgm:cxnLst>
    <dgm:cxn modelId="{3E3D9806-FD0D-43B0-A83B-7C97846A448F}" type="presOf" srcId="{F7EE3736-4B65-43C2-B9C2-C711F1F994DD}" destId="{3F00C96D-AD4D-4758-AE3F-BA2EED90D8FF}" srcOrd="0" destOrd="0" presId="urn:microsoft.com/office/officeart/2008/layout/LinedList"/>
    <dgm:cxn modelId="{69D92E21-C3CC-4771-8814-850A22B044BF}" type="presOf" srcId="{E1379F12-4B34-4E15-9728-AE8E45E6632A}" destId="{0F6322F0-B916-4495-8C98-69D492248A2F}" srcOrd="0" destOrd="0" presId="urn:microsoft.com/office/officeart/2008/layout/LinedList"/>
    <dgm:cxn modelId="{04BB713B-2142-46C1-8204-3EAF7EDAA92E}" type="presOf" srcId="{D71931EF-42D0-4C59-B631-2A27E1EDD138}" destId="{3A86F314-36A6-4720-9297-1B76A069F53B}" srcOrd="0" destOrd="0" presId="urn:microsoft.com/office/officeart/2008/layout/LinedList"/>
    <dgm:cxn modelId="{B6D25661-A694-4095-8A4B-DEE2E06AACE7}" type="presOf" srcId="{C17A5C09-45A2-46C9-8AD6-B290CF54BE7B}" destId="{561383A4-3939-43D3-B197-D10A618C948D}" srcOrd="0" destOrd="0" presId="urn:microsoft.com/office/officeart/2008/layout/LinedList"/>
    <dgm:cxn modelId="{62BE0B7B-E8D9-4C0E-83B4-77AA48CC6677}" srcId="{E1379F12-4B34-4E15-9728-AE8E45E6632A}" destId="{F7EE3736-4B65-43C2-B9C2-C711F1F994DD}" srcOrd="4" destOrd="0" parTransId="{A69B15DC-D266-419B-929D-4ACA93A52461}" sibTransId="{3B9A0C5C-69B0-47A9-8498-C1801BC04CE5}"/>
    <dgm:cxn modelId="{34C958BC-0C7B-4AA2-A576-3D73C14723F5}" srcId="{E1379F12-4B34-4E15-9728-AE8E45E6632A}" destId="{F51BD07B-6C6B-4C25-A02E-26D85FD403C6}" srcOrd="2" destOrd="0" parTransId="{0803420A-5657-4312-A81D-E6A81EC7A88C}" sibTransId="{EE6C69BE-F03E-47EF-AC87-0E33A0E5E2F4}"/>
    <dgm:cxn modelId="{FED8B2BF-6665-4F59-8501-F8BC63BD4C00}" type="presOf" srcId="{F51BD07B-6C6B-4C25-A02E-26D85FD403C6}" destId="{0E3B058C-8206-4308-AA10-D7A71C6C06A8}" srcOrd="0" destOrd="0" presId="urn:microsoft.com/office/officeart/2008/layout/LinedList"/>
    <dgm:cxn modelId="{B388EAC0-955D-4065-9A92-B4057F690A9A}" srcId="{E1379F12-4B34-4E15-9728-AE8E45E6632A}" destId="{C17A5C09-45A2-46C9-8AD6-B290CF54BE7B}" srcOrd="1" destOrd="0" parTransId="{6AC9AAD2-076D-4EA3-9031-6862602FB7FD}" sibTransId="{0895597C-9372-4B62-ADB0-73608742895F}"/>
    <dgm:cxn modelId="{6110E2CC-1F61-425C-BA34-8E7EBD687204}" srcId="{E1379F12-4B34-4E15-9728-AE8E45E6632A}" destId="{9CDE19D3-2AE3-4B17-A794-AD685D9C7A44}" srcOrd="3" destOrd="0" parTransId="{EBBD36F0-24E0-4E58-8D2B-49FBE2FBFD45}" sibTransId="{8D19D67F-069B-430F-8038-92228707A826}"/>
    <dgm:cxn modelId="{974209D6-3260-470E-9174-05E9A230F932}" type="presOf" srcId="{9CDE19D3-2AE3-4B17-A794-AD685D9C7A44}" destId="{9A87BE93-1161-4494-91A9-27CAED749D85}" srcOrd="0" destOrd="0" presId="urn:microsoft.com/office/officeart/2008/layout/LinedList"/>
    <dgm:cxn modelId="{DF49ECE9-D8DE-4938-9FA8-E4199A9130E5}" srcId="{E1379F12-4B34-4E15-9728-AE8E45E6632A}" destId="{D71931EF-42D0-4C59-B631-2A27E1EDD138}" srcOrd="0" destOrd="0" parTransId="{24789ACA-4DCB-48D7-9F7C-C7BEDE6DDACD}" sibTransId="{67C90319-8768-4CBD-B107-83D0DD537312}"/>
    <dgm:cxn modelId="{34BAE66B-7B9E-4595-A7FF-F9D1642D240C}" type="presParOf" srcId="{0F6322F0-B916-4495-8C98-69D492248A2F}" destId="{4CC34EF8-171B-4BA4-B54D-D4EDBD0EBA76}" srcOrd="0" destOrd="0" presId="urn:microsoft.com/office/officeart/2008/layout/LinedList"/>
    <dgm:cxn modelId="{92D5D8C9-95B9-4A3C-B996-BC060D85F76D}" type="presParOf" srcId="{0F6322F0-B916-4495-8C98-69D492248A2F}" destId="{93AD962D-BC48-4585-98E7-42726CBA79F6}" srcOrd="1" destOrd="0" presId="urn:microsoft.com/office/officeart/2008/layout/LinedList"/>
    <dgm:cxn modelId="{6447C2AA-4387-4D4A-9E42-D84084F0D1FA}" type="presParOf" srcId="{93AD962D-BC48-4585-98E7-42726CBA79F6}" destId="{3A86F314-36A6-4720-9297-1B76A069F53B}" srcOrd="0" destOrd="0" presId="urn:microsoft.com/office/officeart/2008/layout/LinedList"/>
    <dgm:cxn modelId="{83CF2158-A071-45A4-AF32-B47A4956D4DD}" type="presParOf" srcId="{93AD962D-BC48-4585-98E7-42726CBA79F6}" destId="{43152015-BC33-40EE-8B90-E97ADA571E77}" srcOrd="1" destOrd="0" presId="urn:microsoft.com/office/officeart/2008/layout/LinedList"/>
    <dgm:cxn modelId="{9E45FF5B-6961-41EF-BF51-7B2D1A56B927}" type="presParOf" srcId="{0F6322F0-B916-4495-8C98-69D492248A2F}" destId="{967C157E-1E2A-4A97-8FA2-437AD111157A}" srcOrd="2" destOrd="0" presId="urn:microsoft.com/office/officeart/2008/layout/LinedList"/>
    <dgm:cxn modelId="{66E3AAE5-C832-4E87-BA58-BA24459AE191}" type="presParOf" srcId="{0F6322F0-B916-4495-8C98-69D492248A2F}" destId="{86CE45D3-7B60-4AF2-8B6B-EE902E3C0450}" srcOrd="3" destOrd="0" presId="urn:microsoft.com/office/officeart/2008/layout/LinedList"/>
    <dgm:cxn modelId="{19ECEA2B-1961-4E93-879E-221182B331DA}" type="presParOf" srcId="{86CE45D3-7B60-4AF2-8B6B-EE902E3C0450}" destId="{561383A4-3939-43D3-B197-D10A618C948D}" srcOrd="0" destOrd="0" presId="urn:microsoft.com/office/officeart/2008/layout/LinedList"/>
    <dgm:cxn modelId="{FA8A4C93-A3B5-4E2B-BEE7-EF87399F645D}" type="presParOf" srcId="{86CE45D3-7B60-4AF2-8B6B-EE902E3C0450}" destId="{B5726661-5217-444B-8703-EF9A01344CA8}" srcOrd="1" destOrd="0" presId="urn:microsoft.com/office/officeart/2008/layout/LinedList"/>
    <dgm:cxn modelId="{EF24993B-455C-4AD2-ABDB-23F12A3C7B27}" type="presParOf" srcId="{0F6322F0-B916-4495-8C98-69D492248A2F}" destId="{AB207FD7-6392-4B1F-854A-0E9AE4ADE4BB}" srcOrd="4" destOrd="0" presId="urn:microsoft.com/office/officeart/2008/layout/LinedList"/>
    <dgm:cxn modelId="{A937D872-FAE5-42A7-9FF1-C1B18CE04872}" type="presParOf" srcId="{0F6322F0-B916-4495-8C98-69D492248A2F}" destId="{C8EADDFC-CDD8-449A-BD08-84880C208B3C}" srcOrd="5" destOrd="0" presId="urn:microsoft.com/office/officeart/2008/layout/LinedList"/>
    <dgm:cxn modelId="{987D0D30-FF79-47FE-8BB8-F9E44941070F}" type="presParOf" srcId="{C8EADDFC-CDD8-449A-BD08-84880C208B3C}" destId="{0E3B058C-8206-4308-AA10-D7A71C6C06A8}" srcOrd="0" destOrd="0" presId="urn:microsoft.com/office/officeart/2008/layout/LinedList"/>
    <dgm:cxn modelId="{4723D9BA-EFE7-4142-987D-4D56B5F8BC0E}" type="presParOf" srcId="{C8EADDFC-CDD8-449A-BD08-84880C208B3C}" destId="{F55C8689-4A09-4F3D-83AF-667A5BC594B9}" srcOrd="1" destOrd="0" presId="urn:microsoft.com/office/officeart/2008/layout/LinedList"/>
    <dgm:cxn modelId="{52B80458-585A-4CD6-A3F6-66B29FE852A8}" type="presParOf" srcId="{0F6322F0-B916-4495-8C98-69D492248A2F}" destId="{7F42FE88-CC39-46E7-A34A-781F9CE442EB}" srcOrd="6" destOrd="0" presId="urn:microsoft.com/office/officeart/2008/layout/LinedList"/>
    <dgm:cxn modelId="{49328B6B-9CCE-4135-9BE8-69EB384A7125}" type="presParOf" srcId="{0F6322F0-B916-4495-8C98-69D492248A2F}" destId="{C4F7F547-06FA-4030-AA64-B621B452C1C3}" srcOrd="7" destOrd="0" presId="urn:microsoft.com/office/officeart/2008/layout/LinedList"/>
    <dgm:cxn modelId="{449AEDAC-06AA-4309-B1B5-80B6668F15CC}" type="presParOf" srcId="{C4F7F547-06FA-4030-AA64-B621B452C1C3}" destId="{9A87BE93-1161-4494-91A9-27CAED749D85}" srcOrd="0" destOrd="0" presId="urn:microsoft.com/office/officeart/2008/layout/LinedList"/>
    <dgm:cxn modelId="{1620E3E8-F27D-4347-B7A0-98213725C891}" type="presParOf" srcId="{C4F7F547-06FA-4030-AA64-B621B452C1C3}" destId="{877D4017-5CA3-4B7B-A390-7F1A9A7BE5F3}" srcOrd="1" destOrd="0" presId="urn:microsoft.com/office/officeart/2008/layout/LinedList"/>
    <dgm:cxn modelId="{286C88D4-C3BA-4CFD-9CFF-FC61C4956C65}" type="presParOf" srcId="{0F6322F0-B916-4495-8C98-69D492248A2F}" destId="{622AEC1C-7686-4B77-B5CD-A0304905A01D}" srcOrd="8" destOrd="0" presId="urn:microsoft.com/office/officeart/2008/layout/LinedList"/>
    <dgm:cxn modelId="{0645CD3F-8443-4EC3-9C2E-2A62DF54EFBB}" type="presParOf" srcId="{0F6322F0-B916-4495-8C98-69D492248A2F}" destId="{C0A6A83A-EA5D-4EBF-B281-47D8E6DBC9D3}" srcOrd="9" destOrd="0" presId="urn:microsoft.com/office/officeart/2008/layout/LinedList"/>
    <dgm:cxn modelId="{77B181D5-FE84-4A30-BE6E-C34EF5770276}" type="presParOf" srcId="{C0A6A83A-EA5D-4EBF-B281-47D8E6DBC9D3}" destId="{3F00C96D-AD4D-4758-AE3F-BA2EED90D8FF}" srcOrd="0" destOrd="0" presId="urn:microsoft.com/office/officeart/2008/layout/LinedList"/>
    <dgm:cxn modelId="{689EE786-AC14-423A-9728-370A984AA313}" type="presParOf" srcId="{C0A6A83A-EA5D-4EBF-B281-47D8E6DBC9D3}" destId="{8283B5D8-BAF9-4720-810B-306F78A02759}" srcOrd="1" destOrd="0" presId="urn:microsoft.com/office/officeart/2008/layout/LinedList"/>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7979E6-BB5F-4B12-9D8F-CB2073FE30A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EC2DB86-0B44-4D19-9421-E026CC39306E}">
      <dgm:prSet custT="1"/>
      <dgm:spPr>
        <a:xfrm>
          <a:off x="517819" y="209224"/>
          <a:ext cx="7249468" cy="590400"/>
        </a:xfrm>
        <a:solidFill>
          <a:srgbClr val="B4D9D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i="0" dirty="0">
              <a:solidFill>
                <a:srgbClr val="FFFFFF"/>
              </a:solidFill>
              <a:latin typeface="Arial"/>
              <a:ea typeface="+mn-ea"/>
              <a:cs typeface="+mn-cs"/>
            </a:rPr>
            <a:t>Toxicity</a:t>
          </a:r>
          <a:r>
            <a:rPr lang="en-US" sz="1800" b="0" i="0" dirty="0">
              <a:solidFill>
                <a:srgbClr val="FFFFFF"/>
              </a:solidFill>
              <a:latin typeface="Arial"/>
              <a:ea typeface="+mn-ea"/>
              <a:cs typeface="+mn-cs"/>
            </a:rPr>
            <a:t> </a:t>
          </a:r>
          <a:endParaRPr lang="en-US" sz="1800" dirty="0">
            <a:solidFill>
              <a:srgbClr val="FFFFFF"/>
            </a:solidFill>
            <a:latin typeface="Arial"/>
            <a:ea typeface="+mn-ea"/>
            <a:cs typeface="+mn-cs"/>
          </a:endParaRPr>
        </a:p>
      </dgm:t>
    </dgm:pt>
    <dgm:pt modelId="{34EA47A3-F0D8-4B29-86F5-C984C07C409C}" type="parTrans" cxnId="{3DAF097A-8598-43D3-9D45-CD3128CC7FB2}">
      <dgm:prSet/>
      <dgm:spPr/>
      <dgm:t>
        <a:bodyPr/>
        <a:lstStyle/>
        <a:p>
          <a:endParaRPr lang="en-US"/>
        </a:p>
      </dgm:t>
    </dgm:pt>
    <dgm:pt modelId="{CBD3C57A-46AA-4F14-8DF1-E48109204783}" type="sibTrans" cxnId="{3DAF097A-8598-43D3-9D45-CD3128CC7FB2}">
      <dgm:prSet/>
      <dgm:spPr/>
      <dgm:t>
        <a:bodyPr/>
        <a:lstStyle/>
        <a:p>
          <a:endParaRPr lang="en-US"/>
        </a:p>
      </dgm:t>
    </dgm:pt>
    <dgm:pt modelId="{F10F7FF3-7025-49A0-A838-A215D03D7C83}">
      <dgm:prSet custT="1"/>
      <dgm:spPr>
        <a:xfrm>
          <a:off x="0" y="504424"/>
          <a:ext cx="10356383" cy="1134000"/>
        </a:xfr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gm:spPr>
      <dgm:t>
        <a:bodyPr/>
        <a:lstStyle/>
        <a:p>
          <a:pPr>
            <a:buChar char="•"/>
          </a:pPr>
          <a:r>
            <a:rPr lang="en-US" sz="1200" b="0" i="0" dirty="0">
              <a:solidFill>
                <a:srgbClr val="592A37">
                  <a:hueOff val="0"/>
                  <a:satOff val="0"/>
                  <a:lumOff val="0"/>
                  <a:alphaOff val="0"/>
                </a:srgbClr>
              </a:solidFill>
              <a:latin typeface="Arial"/>
              <a:ea typeface="+mn-ea"/>
              <a:cs typeface="+mn-cs"/>
            </a:rPr>
            <a:t>Drugs with known toxicity are more likely to cause harm to infant </a:t>
          </a:r>
          <a:endParaRPr lang="en-US" sz="1200" dirty="0">
            <a:solidFill>
              <a:srgbClr val="592A37">
                <a:hueOff val="0"/>
                <a:satOff val="0"/>
                <a:lumOff val="0"/>
                <a:alphaOff val="0"/>
              </a:srgbClr>
            </a:solidFill>
            <a:latin typeface="Arial"/>
            <a:ea typeface="+mn-ea"/>
            <a:cs typeface="+mn-cs"/>
          </a:endParaRPr>
        </a:p>
      </dgm:t>
    </dgm:pt>
    <dgm:pt modelId="{1B1D5545-F4E5-4032-AD5E-51F35DFBF6C5}" type="parTrans" cxnId="{EFBD83C0-AEC2-4F15-AE9E-C6A31B7BA614}">
      <dgm:prSet/>
      <dgm:spPr/>
      <dgm:t>
        <a:bodyPr/>
        <a:lstStyle/>
        <a:p>
          <a:endParaRPr lang="en-US"/>
        </a:p>
      </dgm:t>
    </dgm:pt>
    <dgm:pt modelId="{BA67891A-2264-424F-AD8B-270E79B58CE7}" type="sibTrans" cxnId="{EFBD83C0-AEC2-4F15-AE9E-C6A31B7BA614}">
      <dgm:prSet/>
      <dgm:spPr/>
      <dgm:t>
        <a:bodyPr/>
        <a:lstStyle/>
        <a:p>
          <a:endParaRPr lang="en-US"/>
        </a:p>
      </dgm:t>
    </dgm:pt>
    <dgm:pt modelId="{4FB58D56-15E3-47C9-9D1A-8E66E4DD8C78}">
      <dgm:prSet custT="1"/>
      <dgm:spPr>
        <a:xfrm>
          <a:off x="0" y="504424"/>
          <a:ext cx="10356383" cy="1134000"/>
        </a:xfr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gm:spPr>
      <dgm:t>
        <a:bodyPr/>
        <a:lstStyle/>
        <a:p>
          <a:pPr>
            <a:buChar char="•"/>
          </a:pPr>
          <a:r>
            <a:rPr lang="en-US" sz="1200" b="0" i="0" dirty="0">
              <a:solidFill>
                <a:srgbClr val="592A37">
                  <a:hueOff val="0"/>
                  <a:satOff val="0"/>
                  <a:lumOff val="0"/>
                  <a:alphaOff val="0"/>
                </a:srgbClr>
              </a:solidFill>
              <a:latin typeface="Arial"/>
              <a:ea typeface="+mn-ea"/>
              <a:cs typeface="+mn-cs"/>
            </a:rPr>
            <a:t>Risk-benefit analysis/discussions are needed</a:t>
          </a:r>
          <a:endParaRPr lang="en-US" sz="1200" dirty="0">
            <a:solidFill>
              <a:srgbClr val="592A37">
                <a:hueOff val="0"/>
                <a:satOff val="0"/>
                <a:lumOff val="0"/>
                <a:alphaOff val="0"/>
              </a:srgbClr>
            </a:solidFill>
            <a:latin typeface="Arial"/>
            <a:ea typeface="+mn-ea"/>
            <a:cs typeface="+mn-cs"/>
          </a:endParaRPr>
        </a:p>
      </dgm:t>
    </dgm:pt>
    <dgm:pt modelId="{11856B18-B2B5-4BEF-BE2F-C1EC114D2B64}" type="parTrans" cxnId="{38EEBEF0-DB28-4EB4-9C49-CA1821D37BBA}">
      <dgm:prSet/>
      <dgm:spPr/>
      <dgm:t>
        <a:bodyPr/>
        <a:lstStyle/>
        <a:p>
          <a:endParaRPr lang="en-US"/>
        </a:p>
      </dgm:t>
    </dgm:pt>
    <dgm:pt modelId="{D552ED2E-4AB3-409B-B681-F67810DDDB03}" type="sibTrans" cxnId="{38EEBEF0-DB28-4EB4-9C49-CA1821D37BBA}">
      <dgm:prSet/>
      <dgm:spPr/>
      <dgm:t>
        <a:bodyPr/>
        <a:lstStyle/>
        <a:p>
          <a:endParaRPr lang="en-US"/>
        </a:p>
      </dgm:t>
    </dgm:pt>
    <dgm:pt modelId="{91BA05A0-F060-458E-AB31-67349E634CA2}">
      <dgm:prSet custT="1"/>
      <dgm:spPr>
        <a:xfrm>
          <a:off x="517819" y="1746425"/>
          <a:ext cx="7249468" cy="590400"/>
        </a:xfrm>
        <a:solidFill>
          <a:srgbClr val="B4D9D9">
            <a:hueOff val="-5400000"/>
            <a:satOff val="21364"/>
            <a:lumOff val="686"/>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a:ea typeface="+mn-ea"/>
              <a:cs typeface="+mn-cs"/>
            </a:rPr>
            <a:t>Variable pharmacokinetic properties</a:t>
          </a:r>
        </a:p>
      </dgm:t>
    </dgm:pt>
    <dgm:pt modelId="{3BEFBFB6-F5E5-436E-8BA3-0335795356B2}" type="parTrans" cxnId="{1380AF14-9696-4D30-BE63-EE8F9FD9CD51}">
      <dgm:prSet/>
      <dgm:spPr/>
      <dgm:t>
        <a:bodyPr/>
        <a:lstStyle/>
        <a:p>
          <a:endParaRPr lang="en-US"/>
        </a:p>
      </dgm:t>
    </dgm:pt>
    <dgm:pt modelId="{4F9AACD3-E957-4840-BB9C-3B8BC46AACFC}" type="sibTrans" cxnId="{1380AF14-9696-4D30-BE63-EE8F9FD9CD51}">
      <dgm:prSet/>
      <dgm:spPr/>
      <dgm:t>
        <a:bodyPr/>
        <a:lstStyle/>
        <a:p>
          <a:endParaRPr lang="en-US"/>
        </a:p>
      </dgm:t>
    </dgm:pt>
    <dgm:pt modelId="{01579565-4926-4621-A7EA-C14BB9F3E912}">
      <dgm:prSet custT="1"/>
      <dgm:spPr>
        <a:xfrm>
          <a:off x="0" y="2041624"/>
          <a:ext cx="10356383" cy="1134000"/>
        </a:xfr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gm:spPr>
      <dgm:t>
        <a:bodyPr/>
        <a:lstStyle/>
        <a:p>
          <a:pPr>
            <a:buChar char="•"/>
          </a:pPr>
          <a:r>
            <a:rPr lang="en-US" sz="1200" b="0" i="0" dirty="0">
              <a:solidFill>
                <a:srgbClr val="592A37">
                  <a:hueOff val="0"/>
                  <a:satOff val="0"/>
                  <a:lumOff val="0"/>
                  <a:alphaOff val="0"/>
                </a:srgbClr>
              </a:solidFill>
              <a:latin typeface="Arial"/>
              <a:ea typeface="+mn-ea"/>
              <a:cs typeface="+mn-cs"/>
            </a:rPr>
            <a:t>Absorption, distribution, metabolism, excretion processes depend on specific factors</a:t>
          </a:r>
          <a:endParaRPr lang="en-US" sz="1200" dirty="0">
            <a:solidFill>
              <a:srgbClr val="592A37">
                <a:hueOff val="0"/>
                <a:satOff val="0"/>
                <a:lumOff val="0"/>
                <a:alphaOff val="0"/>
              </a:srgbClr>
            </a:solidFill>
            <a:latin typeface="Arial"/>
            <a:ea typeface="+mn-ea"/>
            <a:cs typeface="+mn-cs"/>
          </a:endParaRPr>
        </a:p>
      </dgm:t>
    </dgm:pt>
    <dgm:pt modelId="{408017A6-DDF7-41B5-B2FB-23FCA77073F2}" type="parTrans" cxnId="{C744642E-14E5-4BF9-8E7C-46A868C36488}">
      <dgm:prSet/>
      <dgm:spPr/>
      <dgm:t>
        <a:bodyPr/>
        <a:lstStyle/>
        <a:p>
          <a:endParaRPr lang="en-US"/>
        </a:p>
      </dgm:t>
    </dgm:pt>
    <dgm:pt modelId="{77C2B722-71D2-43ED-8AE0-0F9F7DF19A7E}" type="sibTrans" cxnId="{C744642E-14E5-4BF9-8E7C-46A868C36488}">
      <dgm:prSet/>
      <dgm:spPr/>
      <dgm:t>
        <a:bodyPr/>
        <a:lstStyle/>
        <a:p>
          <a:endParaRPr lang="en-US"/>
        </a:p>
      </dgm:t>
    </dgm:pt>
    <dgm:pt modelId="{4B5DF52A-6032-4B72-BEAB-5CBE4A46C0B5}">
      <dgm:prSet custT="1"/>
      <dgm:spPr>
        <a:xfrm>
          <a:off x="517819" y="3283624"/>
          <a:ext cx="7249468" cy="590400"/>
        </a:xfrm>
        <a:solidFill>
          <a:srgbClr val="B4D9D9">
            <a:hueOff val="-10800000"/>
            <a:satOff val="42728"/>
            <a:lumOff val="1373"/>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b="1" i="0" dirty="0">
              <a:solidFill>
                <a:srgbClr val="FFFFFF"/>
              </a:solidFill>
              <a:latin typeface="Arial"/>
              <a:ea typeface="+mn-ea"/>
              <a:cs typeface="+mn-cs"/>
            </a:rPr>
            <a:t>Postnatal (Chronological) Age</a:t>
          </a:r>
          <a:endParaRPr lang="en-US" sz="1800" b="1" dirty="0">
            <a:solidFill>
              <a:srgbClr val="FFFFFF"/>
            </a:solidFill>
            <a:latin typeface="Arial"/>
            <a:ea typeface="+mn-ea"/>
            <a:cs typeface="+mn-cs"/>
          </a:endParaRPr>
        </a:p>
      </dgm:t>
    </dgm:pt>
    <dgm:pt modelId="{A5704F09-064A-4B72-9042-10AF27329ABF}" type="parTrans" cxnId="{C13E5E50-6A9C-48E4-A4F8-099FA3600CF7}">
      <dgm:prSet/>
      <dgm:spPr/>
      <dgm:t>
        <a:bodyPr/>
        <a:lstStyle/>
        <a:p>
          <a:endParaRPr lang="en-US"/>
        </a:p>
      </dgm:t>
    </dgm:pt>
    <dgm:pt modelId="{603EFA97-0F2C-49FA-821B-91CE70458C08}" type="sibTrans" cxnId="{C13E5E50-6A9C-48E4-A4F8-099FA3600CF7}">
      <dgm:prSet/>
      <dgm:spPr/>
      <dgm:t>
        <a:bodyPr/>
        <a:lstStyle/>
        <a:p>
          <a:endParaRPr lang="en-US"/>
        </a:p>
      </dgm:t>
    </dgm:pt>
    <dgm:pt modelId="{13039435-7282-4A5A-982F-925E4FCB6771}">
      <dgm:prSet custT="1"/>
      <dgm:spPr>
        <a:xfrm>
          <a:off x="0" y="3578825"/>
          <a:ext cx="10356383" cy="834750"/>
        </a:xfr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gm:spPr>
      <dgm:t>
        <a:bodyPr/>
        <a:lstStyle/>
        <a:p>
          <a:pPr>
            <a:buChar char="•"/>
          </a:pPr>
          <a:r>
            <a:rPr lang="en-US" sz="1200" b="0" i="0" dirty="0">
              <a:solidFill>
                <a:srgbClr val="592A37">
                  <a:hueOff val="0"/>
                  <a:satOff val="0"/>
                  <a:lumOff val="0"/>
                  <a:alphaOff val="0"/>
                </a:srgbClr>
              </a:solidFill>
              <a:latin typeface="Arial"/>
              <a:ea typeface="+mn-ea"/>
              <a:cs typeface="+mn-cs"/>
            </a:rPr>
            <a:t>Organ function can continue to develop after birth</a:t>
          </a:r>
          <a:endParaRPr lang="en-US" sz="1200" dirty="0">
            <a:solidFill>
              <a:srgbClr val="592A37">
                <a:hueOff val="0"/>
                <a:satOff val="0"/>
                <a:lumOff val="0"/>
                <a:alphaOff val="0"/>
              </a:srgbClr>
            </a:solidFill>
            <a:latin typeface="Arial"/>
            <a:ea typeface="+mn-ea"/>
            <a:cs typeface="+mn-cs"/>
          </a:endParaRPr>
        </a:p>
      </dgm:t>
    </dgm:pt>
    <dgm:pt modelId="{BB0A1043-1E8F-4A40-82B0-C0906977A834}" type="parTrans" cxnId="{754653A4-0A7E-4E8B-AE08-639DEEFF5DAC}">
      <dgm:prSet/>
      <dgm:spPr/>
      <dgm:t>
        <a:bodyPr/>
        <a:lstStyle/>
        <a:p>
          <a:endParaRPr lang="en-US"/>
        </a:p>
      </dgm:t>
    </dgm:pt>
    <dgm:pt modelId="{99C0B7B0-AD4B-472B-9838-4685D11DC44F}" type="sibTrans" cxnId="{754653A4-0A7E-4E8B-AE08-639DEEFF5DAC}">
      <dgm:prSet/>
      <dgm:spPr/>
      <dgm:t>
        <a:bodyPr/>
        <a:lstStyle/>
        <a:p>
          <a:endParaRPr lang="en-US"/>
        </a:p>
      </dgm:t>
    </dgm:pt>
    <dgm:pt modelId="{31938300-8574-415A-972B-5BE23CF73CFC}">
      <dgm:prSet custT="1"/>
      <dgm:spPr>
        <a:xfrm>
          <a:off x="0" y="3578825"/>
          <a:ext cx="10356383" cy="834750"/>
        </a:xfr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gm:spPr>
      <dgm:t>
        <a:bodyPr/>
        <a:lstStyle/>
        <a:p>
          <a:pPr>
            <a:buChar char="•"/>
          </a:pPr>
          <a:r>
            <a:rPr lang="en-US" sz="1200" b="0" i="0" dirty="0">
              <a:solidFill>
                <a:srgbClr val="592A37">
                  <a:hueOff val="0"/>
                  <a:satOff val="0"/>
                  <a:lumOff val="0"/>
                  <a:alphaOff val="0"/>
                </a:srgbClr>
              </a:solidFill>
              <a:latin typeface="Arial"/>
              <a:ea typeface="+mn-ea"/>
              <a:cs typeface="+mn-cs"/>
            </a:rPr>
            <a:t>Milk consumption varies</a:t>
          </a:r>
          <a:endParaRPr lang="en-US" sz="1200" dirty="0">
            <a:solidFill>
              <a:srgbClr val="592A37">
                <a:hueOff val="0"/>
                <a:satOff val="0"/>
                <a:lumOff val="0"/>
                <a:alphaOff val="0"/>
              </a:srgbClr>
            </a:solidFill>
            <a:latin typeface="Arial"/>
            <a:ea typeface="+mn-ea"/>
            <a:cs typeface="+mn-cs"/>
          </a:endParaRPr>
        </a:p>
      </dgm:t>
    </dgm:pt>
    <dgm:pt modelId="{EF287CE2-1658-4EC7-A343-5A930E364EA2}" type="parTrans" cxnId="{DCE80136-1266-4B63-945C-CE6FC87A1AD1}">
      <dgm:prSet/>
      <dgm:spPr/>
      <dgm:t>
        <a:bodyPr/>
        <a:lstStyle/>
        <a:p>
          <a:endParaRPr lang="en-US"/>
        </a:p>
      </dgm:t>
    </dgm:pt>
    <dgm:pt modelId="{C8E67FAD-8BE1-45E1-899B-71701056B241}" type="sibTrans" cxnId="{DCE80136-1266-4B63-945C-CE6FC87A1AD1}">
      <dgm:prSet/>
      <dgm:spPr/>
      <dgm:t>
        <a:bodyPr/>
        <a:lstStyle/>
        <a:p>
          <a:endParaRPr lang="en-US"/>
        </a:p>
      </dgm:t>
    </dgm:pt>
    <dgm:pt modelId="{AC0EB859-A506-40C8-8650-E8A4C8DEE67D}">
      <dgm:prSet custT="1"/>
      <dgm:spPr>
        <a:xfrm>
          <a:off x="0" y="2041624"/>
          <a:ext cx="10356383" cy="1134000"/>
        </a:xfr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Gestational age, postmenstrual age, and postnatal age can affect ADME processes</a:t>
          </a:r>
        </a:p>
      </dgm:t>
    </dgm:pt>
    <dgm:pt modelId="{5656055A-7DFC-4119-94A6-C7BEF120E203}" type="parTrans" cxnId="{3A75C3C5-52D7-43AF-B021-5130F281F9C2}">
      <dgm:prSet/>
      <dgm:spPr/>
      <dgm:t>
        <a:bodyPr/>
        <a:lstStyle/>
        <a:p>
          <a:endParaRPr lang="en-US"/>
        </a:p>
      </dgm:t>
    </dgm:pt>
    <dgm:pt modelId="{67D31EB6-DFB7-48D1-B6FA-7FD960E0ED57}" type="sibTrans" cxnId="{3A75C3C5-52D7-43AF-B021-5130F281F9C2}">
      <dgm:prSet/>
      <dgm:spPr/>
      <dgm:t>
        <a:bodyPr/>
        <a:lstStyle/>
        <a:p>
          <a:endParaRPr lang="en-US"/>
        </a:p>
      </dgm:t>
    </dgm:pt>
    <dgm:pt modelId="{8A374CAA-F708-432F-9B0F-6CA28210A2A6}" type="pres">
      <dgm:prSet presAssocID="{1B7979E6-BB5F-4B12-9D8F-CB2073FE30A6}" presName="linear" presStyleCnt="0">
        <dgm:presLayoutVars>
          <dgm:dir/>
          <dgm:animLvl val="lvl"/>
          <dgm:resizeHandles val="exact"/>
        </dgm:presLayoutVars>
      </dgm:prSet>
      <dgm:spPr/>
    </dgm:pt>
    <dgm:pt modelId="{99CE2FDD-C0DF-4F7B-BDAC-5065F75379B5}" type="pres">
      <dgm:prSet presAssocID="{9EC2DB86-0B44-4D19-9421-E026CC39306E}" presName="parentLin" presStyleCnt="0"/>
      <dgm:spPr/>
    </dgm:pt>
    <dgm:pt modelId="{BE8334C6-D590-4B75-96B4-B97400E33C37}" type="pres">
      <dgm:prSet presAssocID="{9EC2DB86-0B44-4D19-9421-E026CC39306E}" presName="parentLeftMargin" presStyleLbl="node1" presStyleIdx="0" presStyleCnt="3"/>
      <dgm:spPr>
        <a:prstGeom prst="roundRect">
          <a:avLst/>
        </a:prstGeom>
      </dgm:spPr>
    </dgm:pt>
    <dgm:pt modelId="{CFB662E5-686C-41F6-B561-5A5FEF599283}" type="pres">
      <dgm:prSet presAssocID="{9EC2DB86-0B44-4D19-9421-E026CC39306E}" presName="parentText" presStyleLbl="node1" presStyleIdx="0" presStyleCnt="3">
        <dgm:presLayoutVars>
          <dgm:chMax val="0"/>
          <dgm:bulletEnabled val="1"/>
        </dgm:presLayoutVars>
      </dgm:prSet>
      <dgm:spPr/>
    </dgm:pt>
    <dgm:pt modelId="{0DC93379-05E5-4ABA-AF2C-FADB099B5D9E}" type="pres">
      <dgm:prSet presAssocID="{9EC2DB86-0B44-4D19-9421-E026CC39306E}" presName="negativeSpace" presStyleCnt="0"/>
      <dgm:spPr/>
    </dgm:pt>
    <dgm:pt modelId="{3CCCC896-67C4-40DA-A0E3-4CF9D45AAA95}" type="pres">
      <dgm:prSet presAssocID="{9EC2DB86-0B44-4D19-9421-E026CC39306E}" presName="childText" presStyleLbl="conFgAcc1" presStyleIdx="0" presStyleCnt="3">
        <dgm:presLayoutVars>
          <dgm:bulletEnabled val="1"/>
        </dgm:presLayoutVars>
      </dgm:prSet>
      <dgm:spPr>
        <a:prstGeom prst="rect">
          <a:avLst/>
        </a:prstGeom>
      </dgm:spPr>
    </dgm:pt>
    <dgm:pt modelId="{18960061-1418-4430-99A3-C72CEF6523C8}" type="pres">
      <dgm:prSet presAssocID="{CBD3C57A-46AA-4F14-8DF1-E48109204783}" presName="spaceBetweenRectangles" presStyleCnt="0"/>
      <dgm:spPr/>
    </dgm:pt>
    <dgm:pt modelId="{A9A06907-3017-4137-A978-BE203E59DFF4}" type="pres">
      <dgm:prSet presAssocID="{91BA05A0-F060-458E-AB31-67349E634CA2}" presName="parentLin" presStyleCnt="0"/>
      <dgm:spPr/>
    </dgm:pt>
    <dgm:pt modelId="{9D8A1829-7E8C-4932-A8DB-2E8A6451A4B3}" type="pres">
      <dgm:prSet presAssocID="{91BA05A0-F060-458E-AB31-67349E634CA2}" presName="parentLeftMargin" presStyleLbl="node1" presStyleIdx="0" presStyleCnt="3"/>
      <dgm:spPr>
        <a:prstGeom prst="roundRect">
          <a:avLst/>
        </a:prstGeom>
      </dgm:spPr>
    </dgm:pt>
    <dgm:pt modelId="{5BBFF8FB-D863-4488-B87B-A8088CAB1C07}" type="pres">
      <dgm:prSet presAssocID="{91BA05A0-F060-458E-AB31-67349E634CA2}" presName="parentText" presStyleLbl="node1" presStyleIdx="1" presStyleCnt="3">
        <dgm:presLayoutVars>
          <dgm:chMax val="0"/>
          <dgm:bulletEnabled val="1"/>
        </dgm:presLayoutVars>
      </dgm:prSet>
      <dgm:spPr/>
    </dgm:pt>
    <dgm:pt modelId="{16802335-2D68-4746-860D-6CB838DFDB5B}" type="pres">
      <dgm:prSet presAssocID="{91BA05A0-F060-458E-AB31-67349E634CA2}" presName="negativeSpace" presStyleCnt="0"/>
      <dgm:spPr/>
    </dgm:pt>
    <dgm:pt modelId="{EB4472CB-E7DF-4BE0-AF70-7A6E22BDBA3B}" type="pres">
      <dgm:prSet presAssocID="{91BA05A0-F060-458E-AB31-67349E634CA2}" presName="childText" presStyleLbl="conFgAcc1" presStyleIdx="1" presStyleCnt="3" custLinFactNeighborX="-4786">
        <dgm:presLayoutVars>
          <dgm:bulletEnabled val="1"/>
        </dgm:presLayoutVars>
      </dgm:prSet>
      <dgm:spPr>
        <a:prstGeom prst="rect">
          <a:avLst/>
        </a:prstGeom>
      </dgm:spPr>
    </dgm:pt>
    <dgm:pt modelId="{A213B043-06AC-42AE-9ED1-149DFE6B8AAB}" type="pres">
      <dgm:prSet presAssocID="{4F9AACD3-E957-4840-BB9C-3B8BC46AACFC}" presName="spaceBetweenRectangles" presStyleCnt="0"/>
      <dgm:spPr/>
    </dgm:pt>
    <dgm:pt modelId="{610A0E5F-4FC9-427B-8BCC-68F192C083CA}" type="pres">
      <dgm:prSet presAssocID="{4B5DF52A-6032-4B72-BEAB-5CBE4A46C0B5}" presName="parentLin" presStyleCnt="0"/>
      <dgm:spPr/>
    </dgm:pt>
    <dgm:pt modelId="{5E6A4761-7F16-43A4-AA73-E7BA587C6BAA}" type="pres">
      <dgm:prSet presAssocID="{4B5DF52A-6032-4B72-BEAB-5CBE4A46C0B5}" presName="parentLeftMargin" presStyleLbl="node1" presStyleIdx="1" presStyleCnt="3"/>
      <dgm:spPr>
        <a:prstGeom prst="roundRect">
          <a:avLst/>
        </a:prstGeom>
      </dgm:spPr>
    </dgm:pt>
    <dgm:pt modelId="{71B9F99F-9020-4146-8F64-0A2E3ADAE7B5}" type="pres">
      <dgm:prSet presAssocID="{4B5DF52A-6032-4B72-BEAB-5CBE4A46C0B5}" presName="parentText" presStyleLbl="node1" presStyleIdx="2" presStyleCnt="3">
        <dgm:presLayoutVars>
          <dgm:chMax val="0"/>
          <dgm:bulletEnabled val="1"/>
        </dgm:presLayoutVars>
      </dgm:prSet>
      <dgm:spPr/>
    </dgm:pt>
    <dgm:pt modelId="{6804C781-ADD4-4AE8-BF2B-82BDE7550C1E}" type="pres">
      <dgm:prSet presAssocID="{4B5DF52A-6032-4B72-BEAB-5CBE4A46C0B5}" presName="negativeSpace" presStyleCnt="0"/>
      <dgm:spPr/>
    </dgm:pt>
    <dgm:pt modelId="{5BF4FAA4-FE99-4073-875F-D2572E536919}" type="pres">
      <dgm:prSet presAssocID="{4B5DF52A-6032-4B72-BEAB-5CBE4A46C0B5}" presName="childText" presStyleLbl="conFgAcc1" presStyleIdx="2" presStyleCnt="3">
        <dgm:presLayoutVars>
          <dgm:bulletEnabled val="1"/>
        </dgm:presLayoutVars>
      </dgm:prSet>
      <dgm:spPr>
        <a:prstGeom prst="rect">
          <a:avLst/>
        </a:prstGeom>
      </dgm:spPr>
    </dgm:pt>
  </dgm:ptLst>
  <dgm:cxnLst>
    <dgm:cxn modelId="{3C698201-E15C-4F6A-9ACF-47D7BA1246A3}" type="presOf" srcId="{13039435-7282-4A5A-982F-925E4FCB6771}" destId="{5BF4FAA4-FE99-4073-875F-D2572E536919}" srcOrd="0" destOrd="0" presId="urn:microsoft.com/office/officeart/2005/8/layout/list1"/>
    <dgm:cxn modelId="{1380AF14-9696-4D30-BE63-EE8F9FD9CD51}" srcId="{1B7979E6-BB5F-4B12-9D8F-CB2073FE30A6}" destId="{91BA05A0-F060-458E-AB31-67349E634CA2}" srcOrd="1" destOrd="0" parTransId="{3BEFBFB6-F5E5-436E-8BA3-0335795356B2}" sibTransId="{4F9AACD3-E957-4840-BB9C-3B8BC46AACFC}"/>
    <dgm:cxn modelId="{C744642E-14E5-4BF9-8E7C-46A868C36488}" srcId="{91BA05A0-F060-458E-AB31-67349E634CA2}" destId="{01579565-4926-4621-A7EA-C14BB9F3E912}" srcOrd="0" destOrd="0" parTransId="{408017A6-DDF7-41B5-B2FB-23FCA77073F2}" sibTransId="{77C2B722-71D2-43ED-8AE0-0F9F7DF19A7E}"/>
    <dgm:cxn modelId="{DCE80136-1266-4B63-945C-CE6FC87A1AD1}" srcId="{4B5DF52A-6032-4B72-BEAB-5CBE4A46C0B5}" destId="{31938300-8574-415A-972B-5BE23CF73CFC}" srcOrd="1" destOrd="0" parTransId="{EF287CE2-1658-4EC7-A343-5A930E364EA2}" sibTransId="{C8E67FAD-8BE1-45E1-899B-71701056B241}"/>
    <dgm:cxn modelId="{4FA2A53E-974D-47BB-B945-E142AFDB2669}" type="presOf" srcId="{9EC2DB86-0B44-4D19-9421-E026CC39306E}" destId="{CFB662E5-686C-41F6-B561-5A5FEF599283}" srcOrd="1" destOrd="0" presId="urn:microsoft.com/office/officeart/2005/8/layout/list1"/>
    <dgm:cxn modelId="{5EAE2641-B7BD-48C9-860C-E93302BC62CA}" type="presOf" srcId="{01579565-4926-4621-A7EA-C14BB9F3E912}" destId="{EB4472CB-E7DF-4BE0-AF70-7A6E22BDBA3B}" srcOrd="0" destOrd="0" presId="urn:microsoft.com/office/officeart/2005/8/layout/list1"/>
    <dgm:cxn modelId="{2969A766-E09A-4541-9BBE-B4B85F59BA65}" type="presOf" srcId="{1B7979E6-BB5F-4B12-9D8F-CB2073FE30A6}" destId="{8A374CAA-F708-432F-9B0F-6CA28210A2A6}" srcOrd="0" destOrd="0" presId="urn:microsoft.com/office/officeart/2005/8/layout/list1"/>
    <dgm:cxn modelId="{6620A568-AFCE-47DB-A59D-295FC08A234A}" type="presOf" srcId="{F10F7FF3-7025-49A0-A838-A215D03D7C83}" destId="{3CCCC896-67C4-40DA-A0E3-4CF9D45AAA95}" srcOrd="0" destOrd="0" presId="urn:microsoft.com/office/officeart/2005/8/layout/list1"/>
    <dgm:cxn modelId="{C13E5E50-6A9C-48E4-A4F8-099FA3600CF7}" srcId="{1B7979E6-BB5F-4B12-9D8F-CB2073FE30A6}" destId="{4B5DF52A-6032-4B72-BEAB-5CBE4A46C0B5}" srcOrd="2" destOrd="0" parTransId="{A5704F09-064A-4B72-9042-10AF27329ABF}" sibTransId="{603EFA97-0F2C-49FA-821B-91CE70458C08}"/>
    <dgm:cxn modelId="{D94C8A74-4333-4BBB-8F87-8FC2863D69DB}" type="presOf" srcId="{31938300-8574-415A-972B-5BE23CF73CFC}" destId="{5BF4FAA4-FE99-4073-875F-D2572E536919}" srcOrd="0" destOrd="1" presId="urn:microsoft.com/office/officeart/2005/8/layout/list1"/>
    <dgm:cxn modelId="{3DAF097A-8598-43D3-9D45-CD3128CC7FB2}" srcId="{1B7979E6-BB5F-4B12-9D8F-CB2073FE30A6}" destId="{9EC2DB86-0B44-4D19-9421-E026CC39306E}" srcOrd="0" destOrd="0" parTransId="{34EA47A3-F0D8-4B29-86F5-C984C07C409C}" sibTransId="{CBD3C57A-46AA-4F14-8DF1-E48109204783}"/>
    <dgm:cxn modelId="{E5D9728A-00FD-4909-A4A8-51E093A9DE66}" type="presOf" srcId="{91BA05A0-F060-458E-AB31-67349E634CA2}" destId="{5BBFF8FB-D863-4488-B87B-A8088CAB1C07}" srcOrd="1" destOrd="0" presId="urn:microsoft.com/office/officeart/2005/8/layout/list1"/>
    <dgm:cxn modelId="{1435BC97-9F6C-410E-8DE3-2BDB1C7744D0}" type="presOf" srcId="{4FB58D56-15E3-47C9-9D1A-8E66E4DD8C78}" destId="{3CCCC896-67C4-40DA-A0E3-4CF9D45AAA95}" srcOrd="0" destOrd="1" presId="urn:microsoft.com/office/officeart/2005/8/layout/list1"/>
    <dgm:cxn modelId="{754653A4-0A7E-4E8B-AE08-639DEEFF5DAC}" srcId="{4B5DF52A-6032-4B72-BEAB-5CBE4A46C0B5}" destId="{13039435-7282-4A5A-982F-925E4FCB6771}" srcOrd="0" destOrd="0" parTransId="{BB0A1043-1E8F-4A40-82B0-C0906977A834}" sibTransId="{99C0B7B0-AD4B-472B-9838-4685D11DC44F}"/>
    <dgm:cxn modelId="{DE5978B4-0FD6-4228-B22C-FF761FB22B39}" type="presOf" srcId="{AC0EB859-A506-40C8-8650-E8A4C8DEE67D}" destId="{EB4472CB-E7DF-4BE0-AF70-7A6E22BDBA3B}" srcOrd="0" destOrd="1" presId="urn:microsoft.com/office/officeart/2005/8/layout/list1"/>
    <dgm:cxn modelId="{EFBD83C0-AEC2-4F15-AE9E-C6A31B7BA614}" srcId="{9EC2DB86-0B44-4D19-9421-E026CC39306E}" destId="{F10F7FF3-7025-49A0-A838-A215D03D7C83}" srcOrd="0" destOrd="0" parTransId="{1B1D5545-F4E5-4032-AD5E-51F35DFBF6C5}" sibTransId="{BA67891A-2264-424F-AD8B-270E79B58CE7}"/>
    <dgm:cxn modelId="{3A75C3C5-52D7-43AF-B021-5130F281F9C2}" srcId="{91BA05A0-F060-458E-AB31-67349E634CA2}" destId="{AC0EB859-A506-40C8-8650-E8A4C8DEE67D}" srcOrd="1" destOrd="0" parTransId="{5656055A-7DFC-4119-94A6-C7BEF120E203}" sibTransId="{67D31EB6-DFB7-48D1-B6FA-7FD960E0ED57}"/>
    <dgm:cxn modelId="{8CEC40CD-0BC3-4061-8189-5594599A9E2D}" type="presOf" srcId="{9EC2DB86-0B44-4D19-9421-E026CC39306E}" destId="{BE8334C6-D590-4B75-96B4-B97400E33C37}" srcOrd="0" destOrd="0" presId="urn:microsoft.com/office/officeart/2005/8/layout/list1"/>
    <dgm:cxn modelId="{A6BB86E4-7330-4432-B60F-DA693FD692FC}" type="presOf" srcId="{4B5DF52A-6032-4B72-BEAB-5CBE4A46C0B5}" destId="{5E6A4761-7F16-43A4-AA73-E7BA587C6BAA}" srcOrd="0" destOrd="0" presId="urn:microsoft.com/office/officeart/2005/8/layout/list1"/>
    <dgm:cxn modelId="{38EEBEF0-DB28-4EB4-9C49-CA1821D37BBA}" srcId="{9EC2DB86-0B44-4D19-9421-E026CC39306E}" destId="{4FB58D56-15E3-47C9-9D1A-8E66E4DD8C78}" srcOrd="1" destOrd="0" parTransId="{11856B18-B2B5-4BEF-BE2F-C1EC114D2B64}" sibTransId="{D552ED2E-4AB3-409B-B681-F67810DDDB03}"/>
    <dgm:cxn modelId="{C91EFAF0-CF5C-4CB5-98FC-0C8747F6399A}" type="presOf" srcId="{91BA05A0-F060-458E-AB31-67349E634CA2}" destId="{9D8A1829-7E8C-4932-A8DB-2E8A6451A4B3}" srcOrd="0" destOrd="0" presId="urn:microsoft.com/office/officeart/2005/8/layout/list1"/>
    <dgm:cxn modelId="{FCEDE9F8-19BE-42D8-8F9C-C8B37D64442A}" type="presOf" srcId="{4B5DF52A-6032-4B72-BEAB-5CBE4A46C0B5}" destId="{71B9F99F-9020-4146-8F64-0A2E3ADAE7B5}" srcOrd="1" destOrd="0" presId="urn:microsoft.com/office/officeart/2005/8/layout/list1"/>
    <dgm:cxn modelId="{102B51AE-DC20-4F69-8677-321C613D02B4}" type="presParOf" srcId="{8A374CAA-F708-432F-9B0F-6CA28210A2A6}" destId="{99CE2FDD-C0DF-4F7B-BDAC-5065F75379B5}" srcOrd="0" destOrd="0" presId="urn:microsoft.com/office/officeart/2005/8/layout/list1"/>
    <dgm:cxn modelId="{9A91E2D8-330E-4560-A75F-BE4971B8B9DA}" type="presParOf" srcId="{99CE2FDD-C0DF-4F7B-BDAC-5065F75379B5}" destId="{BE8334C6-D590-4B75-96B4-B97400E33C37}" srcOrd="0" destOrd="0" presId="urn:microsoft.com/office/officeart/2005/8/layout/list1"/>
    <dgm:cxn modelId="{21752C91-8740-44D7-8F53-306C983D7C81}" type="presParOf" srcId="{99CE2FDD-C0DF-4F7B-BDAC-5065F75379B5}" destId="{CFB662E5-686C-41F6-B561-5A5FEF599283}" srcOrd="1" destOrd="0" presId="urn:microsoft.com/office/officeart/2005/8/layout/list1"/>
    <dgm:cxn modelId="{6EF0A3C9-AAC2-43C2-A6DF-760A52045588}" type="presParOf" srcId="{8A374CAA-F708-432F-9B0F-6CA28210A2A6}" destId="{0DC93379-05E5-4ABA-AF2C-FADB099B5D9E}" srcOrd="1" destOrd="0" presId="urn:microsoft.com/office/officeart/2005/8/layout/list1"/>
    <dgm:cxn modelId="{675442B1-DE5C-49DD-BAA0-1B9A5C03286D}" type="presParOf" srcId="{8A374CAA-F708-432F-9B0F-6CA28210A2A6}" destId="{3CCCC896-67C4-40DA-A0E3-4CF9D45AAA95}" srcOrd="2" destOrd="0" presId="urn:microsoft.com/office/officeart/2005/8/layout/list1"/>
    <dgm:cxn modelId="{11AB52B0-99DC-4835-860F-086FFA7D4E28}" type="presParOf" srcId="{8A374CAA-F708-432F-9B0F-6CA28210A2A6}" destId="{18960061-1418-4430-99A3-C72CEF6523C8}" srcOrd="3" destOrd="0" presId="urn:microsoft.com/office/officeart/2005/8/layout/list1"/>
    <dgm:cxn modelId="{02A7F8D8-DB7B-429D-A258-58C407930B76}" type="presParOf" srcId="{8A374CAA-F708-432F-9B0F-6CA28210A2A6}" destId="{A9A06907-3017-4137-A978-BE203E59DFF4}" srcOrd="4" destOrd="0" presId="urn:microsoft.com/office/officeart/2005/8/layout/list1"/>
    <dgm:cxn modelId="{ED9A5476-E583-4AF5-AB0C-8CDFD18C2FAB}" type="presParOf" srcId="{A9A06907-3017-4137-A978-BE203E59DFF4}" destId="{9D8A1829-7E8C-4932-A8DB-2E8A6451A4B3}" srcOrd="0" destOrd="0" presId="urn:microsoft.com/office/officeart/2005/8/layout/list1"/>
    <dgm:cxn modelId="{D1FF4B1C-F742-4AC7-85BB-D491F7A9BDAD}" type="presParOf" srcId="{A9A06907-3017-4137-A978-BE203E59DFF4}" destId="{5BBFF8FB-D863-4488-B87B-A8088CAB1C07}" srcOrd="1" destOrd="0" presId="urn:microsoft.com/office/officeart/2005/8/layout/list1"/>
    <dgm:cxn modelId="{3A1B18CE-7E52-41C4-9C6F-36F1E08A6E34}" type="presParOf" srcId="{8A374CAA-F708-432F-9B0F-6CA28210A2A6}" destId="{16802335-2D68-4746-860D-6CB838DFDB5B}" srcOrd="5" destOrd="0" presId="urn:microsoft.com/office/officeart/2005/8/layout/list1"/>
    <dgm:cxn modelId="{AF4D5F72-70AE-49F5-8AD3-21EACE034BB1}" type="presParOf" srcId="{8A374CAA-F708-432F-9B0F-6CA28210A2A6}" destId="{EB4472CB-E7DF-4BE0-AF70-7A6E22BDBA3B}" srcOrd="6" destOrd="0" presId="urn:microsoft.com/office/officeart/2005/8/layout/list1"/>
    <dgm:cxn modelId="{24AAB583-19F6-4810-AB2A-7DDC6B7C925B}" type="presParOf" srcId="{8A374CAA-F708-432F-9B0F-6CA28210A2A6}" destId="{A213B043-06AC-42AE-9ED1-149DFE6B8AAB}" srcOrd="7" destOrd="0" presId="urn:microsoft.com/office/officeart/2005/8/layout/list1"/>
    <dgm:cxn modelId="{3C95A7D9-E626-4BA3-9249-47627DC8BF05}" type="presParOf" srcId="{8A374CAA-F708-432F-9B0F-6CA28210A2A6}" destId="{610A0E5F-4FC9-427B-8BCC-68F192C083CA}" srcOrd="8" destOrd="0" presId="urn:microsoft.com/office/officeart/2005/8/layout/list1"/>
    <dgm:cxn modelId="{87E231C1-FB3B-44E1-A24D-0F201B339C26}" type="presParOf" srcId="{610A0E5F-4FC9-427B-8BCC-68F192C083CA}" destId="{5E6A4761-7F16-43A4-AA73-E7BA587C6BAA}" srcOrd="0" destOrd="0" presId="urn:microsoft.com/office/officeart/2005/8/layout/list1"/>
    <dgm:cxn modelId="{6C328E01-FFA3-4D92-8BC9-6F60472A473D}" type="presParOf" srcId="{610A0E5F-4FC9-427B-8BCC-68F192C083CA}" destId="{71B9F99F-9020-4146-8F64-0A2E3ADAE7B5}" srcOrd="1" destOrd="0" presId="urn:microsoft.com/office/officeart/2005/8/layout/list1"/>
    <dgm:cxn modelId="{F4CD97A0-748D-4CEF-8648-067AF3DB674F}" type="presParOf" srcId="{8A374CAA-F708-432F-9B0F-6CA28210A2A6}" destId="{6804C781-ADD4-4AE8-BF2B-82BDE7550C1E}" srcOrd="9" destOrd="0" presId="urn:microsoft.com/office/officeart/2005/8/layout/list1"/>
    <dgm:cxn modelId="{3EA46C17-F755-4E68-8167-F8C186EB2451}" type="presParOf" srcId="{8A374CAA-F708-432F-9B0F-6CA28210A2A6}" destId="{5BF4FAA4-FE99-4073-875F-D2572E5369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A95CE3-CC30-CE47-81ED-11B59957724E}" type="doc">
      <dgm:prSet loTypeId="urn:microsoft.com/office/officeart/2005/8/layout/matrix3" loCatId="" qsTypeId="urn:microsoft.com/office/officeart/2005/8/quickstyle/simple1" qsCatId="simple" csTypeId="urn:microsoft.com/office/officeart/2005/8/colors/colorful1" csCatId="colorful" phldr="1"/>
      <dgm:spPr/>
      <dgm:t>
        <a:bodyPr/>
        <a:lstStyle/>
        <a:p>
          <a:endParaRPr lang="en-US"/>
        </a:p>
      </dgm:t>
    </dgm:pt>
    <dgm:pt modelId="{49115E1E-B255-D942-BF85-F8F612019B17}">
      <dgm:prSet phldrT="[Text]"/>
      <dgm:spPr>
        <a:xfrm>
          <a:off x="2488331" y="380310"/>
          <a:ext cx="1561272" cy="1561272"/>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Gill Sans MT" panose="020B0502020104020203"/>
              <a:ea typeface="+mn-ea"/>
              <a:cs typeface="+mn-cs"/>
            </a:rPr>
            <a:t>Briggs</a:t>
          </a:r>
        </a:p>
      </dgm:t>
    </dgm:pt>
    <dgm:pt modelId="{116082EE-FE75-0F4C-AFFD-5D28C3FA9D17}" type="parTrans" cxnId="{7B7EE354-B012-6B41-948A-4385C2C910BA}">
      <dgm:prSet/>
      <dgm:spPr/>
      <dgm:t>
        <a:bodyPr/>
        <a:lstStyle/>
        <a:p>
          <a:endParaRPr lang="en-US"/>
        </a:p>
      </dgm:t>
    </dgm:pt>
    <dgm:pt modelId="{D6D9A3E8-52D1-9847-93F9-E20B912E4670}" type="sibTrans" cxnId="{7B7EE354-B012-6B41-948A-4385C2C910BA}">
      <dgm:prSet/>
      <dgm:spPr/>
      <dgm:t>
        <a:bodyPr/>
        <a:lstStyle/>
        <a:p>
          <a:endParaRPr lang="en-US"/>
        </a:p>
      </dgm:t>
    </dgm:pt>
    <dgm:pt modelId="{1A61D591-059A-B942-894C-A06A70BF6131}">
      <dgm:prSet phldrT="[Text]"/>
      <dgm:spPr>
        <a:xfrm>
          <a:off x="4169701" y="380310"/>
          <a:ext cx="1561272" cy="1561272"/>
        </a:xfrm>
        <a:prstGeom prst="roundRec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Gill Sans MT" panose="020B0502020104020203"/>
              <a:ea typeface="+mn-ea"/>
              <a:cs typeface="+mn-cs"/>
            </a:rPr>
            <a:t>Hale’s</a:t>
          </a:r>
        </a:p>
      </dgm:t>
    </dgm:pt>
    <dgm:pt modelId="{4104343C-3BF1-9046-8B43-DC0CBF131008}" type="parTrans" cxnId="{F1D213FA-DBD1-3D43-BA14-2F48CAB5F1F5}">
      <dgm:prSet/>
      <dgm:spPr/>
      <dgm:t>
        <a:bodyPr/>
        <a:lstStyle/>
        <a:p>
          <a:endParaRPr lang="en-US"/>
        </a:p>
      </dgm:t>
    </dgm:pt>
    <dgm:pt modelId="{E63D4371-6E63-9B48-BEA0-9D96447C1A49}" type="sibTrans" cxnId="{F1D213FA-DBD1-3D43-BA14-2F48CAB5F1F5}">
      <dgm:prSet/>
      <dgm:spPr/>
      <dgm:t>
        <a:bodyPr/>
        <a:lstStyle/>
        <a:p>
          <a:endParaRPr lang="en-US"/>
        </a:p>
      </dgm:t>
    </dgm:pt>
    <dgm:pt modelId="{F783204A-C96D-F249-88A9-D709763E7028}">
      <dgm:prSet phldrT="[Text]"/>
      <dgm:spPr>
        <a:xfrm>
          <a:off x="2488331" y="2061680"/>
          <a:ext cx="1561272" cy="1561272"/>
        </a:xfrm>
        <a:prstGeom prst="roundRect">
          <a:avLst/>
        </a:prstGeom>
        <a:solidFill>
          <a:srgbClr val="6997AF">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err="1">
              <a:solidFill>
                <a:sysClr val="window" lastClr="FFFFFF"/>
              </a:solidFill>
              <a:latin typeface="Gill Sans MT" panose="020B0502020104020203"/>
              <a:ea typeface="+mn-ea"/>
              <a:cs typeface="+mn-cs"/>
            </a:rPr>
            <a:t>LactMed</a:t>
          </a:r>
          <a:endParaRPr lang="en-US" dirty="0">
            <a:solidFill>
              <a:sysClr val="window" lastClr="FFFFFF"/>
            </a:solidFill>
            <a:latin typeface="Gill Sans MT" panose="020B0502020104020203"/>
            <a:ea typeface="+mn-ea"/>
            <a:cs typeface="+mn-cs"/>
          </a:endParaRPr>
        </a:p>
      </dgm:t>
    </dgm:pt>
    <dgm:pt modelId="{7B74F7E0-702B-F14A-BBC6-2244D0023263}" type="parTrans" cxnId="{8D046CC7-328E-D749-BA3F-359EF9D0C657}">
      <dgm:prSet/>
      <dgm:spPr/>
      <dgm:t>
        <a:bodyPr/>
        <a:lstStyle/>
        <a:p>
          <a:endParaRPr lang="en-US"/>
        </a:p>
      </dgm:t>
    </dgm:pt>
    <dgm:pt modelId="{00BBFA15-3C53-9249-85BD-7D2E440A64D8}" type="sibTrans" cxnId="{8D046CC7-328E-D749-BA3F-359EF9D0C657}">
      <dgm:prSet/>
      <dgm:spPr/>
      <dgm:t>
        <a:bodyPr/>
        <a:lstStyle/>
        <a:p>
          <a:endParaRPr lang="en-US"/>
        </a:p>
      </dgm:t>
    </dgm:pt>
    <dgm:pt modelId="{4B5ED592-0F3B-0548-9405-A80E75D77F41}">
      <dgm:prSet phldrT="[Text]"/>
      <dgm:spPr>
        <a:xfrm>
          <a:off x="4169701" y="2061680"/>
          <a:ext cx="1561272" cy="1561272"/>
        </a:xfrm>
        <a:prstGeom prst="roundRect">
          <a:avLst/>
        </a:prstGeom>
        <a:solidFill>
          <a:srgbClr val="84ACB6">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Gill Sans MT" panose="020B0502020104020203"/>
              <a:ea typeface="+mn-ea"/>
              <a:cs typeface="+mn-cs"/>
            </a:rPr>
            <a:t>Micromedex</a:t>
          </a:r>
        </a:p>
      </dgm:t>
    </dgm:pt>
    <dgm:pt modelId="{4E498F8B-1E35-7843-8B05-098C79EB21E0}" type="parTrans" cxnId="{799277EB-E8CC-DE4F-B611-4C4A096A8796}">
      <dgm:prSet/>
      <dgm:spPr/>
      <dgm:t>
        <a:bodyPr/>
        <a:lstStyle/>
        <a:p>
          <a:endParaRPr lang="en-US"/>
        </a:p>
      </dgm:t>
    </dgm:pt>
    <dgm:pt modelId="{895D78AB-AF78-2246-9D34-5F79FAE9C54F}" type="sibTrans" cxnId="{799277EB-E8CC-DE4F-B611-4C4A096A8796}">
      <dgm:prSet/>
      <dgm:spPr/>
      <dgm:t>
        <a:bodyPr/>
        <a:lstStyle/>
        <a:p>
          <a:endParaRPr lang="en-US"/>
        </a:p>
      </dgm:t>
    </dgm:pt>
    <dgm:pt modelId="{B136B255-F5D3-AA42-945B-E9CBF7679AFB}" type="pres">
      <dgm:prSet presAssocID="{34A95CE3-CC30-CE47-81ED-11B59957724E}" presName="matrix" presStyleCnt="0">
        <dgm:presLayoutVars>
          <dgm:chMax val="1"/>
          <dgm:dir/>
          <dgm:resizeHandles val="exact"/>
        </dgm:presLayoutVars>
      </dgm:prSet>
      <dgm:spPr/>
    </dgm:pt>
    <dgm:pt modelId="{B765291D-EEB4-EA4A-9685-07D2EA6DDA9B}" type="pres">
      <dgm:prSet presAssocID="{34A95CE3-CC30-CE47-81ED-11B59957724E}" presName="diamond" presStyleLbl="bgShp" presStyleIdx="0" presStyleCnt="1"/>
      <dgm:spPr>
        <a:xfrm>
          <a:off x="2108021" y="0"/>
          <a:ext cx="4003264" cy="4003264"/>
        </a:xfrm>
        <a:prstGeom prst="diamond">
          <a:avLst/>
        </a:prstGeom>
        <a:solidFill>
          <a:srgbClr val="8784C7">
            <a:tint val="40000"/>
            <a:hueOff val="0"/>
            <a:satOff val="0"/>
            <a:lumOff val="0"/>
            <a:alphaOff val="0"/>
          </a:srgbClr>
        </a:solidFill>
        <a:ln>
          <a:noFill/>
        </a:ln>
        <a:effectLst/>
      </dgm:spPr>
    </dgm:pt>
    <dgm:pt modelId="{B893161B-8FAD-104A-8FB7-6A588BDE3228}" type="pres">
      <dgm:prSet presAssocID="{34A95CE3-CC30-CE47-81ED-11B59957724E}" presName="quad1" presStyleLbl="node1" presStyleIdx="0" presStyleCnt="4">
        <dgm:presLayoutVars>
          <dgm:chMax val="0"/>
          <dgm:chPref val="0"/>
          <dgm:bulletEnabled val="1"/>
        </dgm:presLayoutVars>
      </dgm:prSet>
      <dgm:spPr/>
    </dgm:pt>
    <dgm:pt modelId="{D370740E-9866-854B-A90A-07847DFAE627}" type="pres">
      <dgm:prSet presAssocID="{34A95CE3-CC30-CE47-81ED-11B59957724E}" presName="quad2" presStyleLbl="node1" presStyleIdx="1" presStyleCnt="4">
        <dgm:presLayoutVars>
          <dgm:chMax val="0"/>
          <dgm:chPref val="0"/>
          <dgm:bulletEnabled val="1"/>
        </dgm:presLayoutVars>
      </dgm:prSet>
      <dgm:spPr/>
    </dgm:pt>
    <dgm:pt modelId="{6546280E-09C1-C644-A572-099ED1DF3F14}" type="pres">
      <dgm:prSet presAssocID="{34A95CE3-CC30-CE47-81ED-11B59957724E}" presName="quad3" presStyleLbl="node1" presStyleIdx="2" presStyleCnt="4">
        <dgm:presLayoutVars>
          <dgm:chMax val="0"/>
          <dgm:chPref val="0"/>
          <dgm:bulletEnabled val="1"/>
        </dgm:presLayoutVars>
      </dgm:prSet>
      <dgm:spPr/>
    </dgm:pt>
    <dgm:pt modelId="{2964FE8A-2688-8549-9D0B-EE69E7DBC425}" type="pres">
      <dgm:prSet presAssocID="{34A95CE3-CC30-CE47-81ED-11B59957724E}" presName="quad4" presStyleLbl="node1" presStyleIdx="3" presStyleCnt="4">
        <dgm:presLayoutVars>
          <dgm:chMax val="0"/>
          <dgm:chPref val="0"/>
          <dgm:bulletEnabled val="1"/>
        </dgm:presLayoutVars>
      </dgm:prSet>
      <dgm:spPr/>
    </dgm:pt>
  </dgm:ptLst>
  <dgm:cxnLst>
    <dgm:cxn modelId="{B2BCAB13-A612-D246-A5C4-777803029A62}" type="presOf" srcId="{34A95CE3-CC30-CE47-81ED-11B59957724E}" destId="{B136B255-F5D3-AA42-945B-E9CBF7679AFB}" srcOrd="0" destOrd="0" presId="urn:microsoft.com/office/officeart/2005/8/layout/matrix3"/>
    <dgm:cxn modelId="{F5755020-5C65-3C45-B7E2-F3181843503D}" type="presOf" srcId="{49115E1E-B255-D942-BF85-F8F612019B17}" destId="{B893161B-8FAD-104A-8FB7-6A588BDE3228}" srcOrd="0" destOrd="0" presId="urn:microsoft.com/office/officeart/2005/8/layout/matrix3"/>
    <dgm:cxn modelId="{3FE0E15E-DAB9-C74A-9368-BDD29B8964E0}" type="presOf" srcId="{F783204A-C96D-F249-88A9-D709763E7028}" destId="{6546280E-09C1-C644-A572-099ED1DF3F14}" srcOrd="0" destOrd="0" presId="urn:microsoft.com/office/officeart/2005/8/layout/matrix3"/>
    <dgm:cxn modelId="{7B7EE354-B012-6B41-948A-4385C2C910BA}" srcId="{34A95CE3-CC30-CE47-81ED-11B59957724E}" destId="{49115E1E-B255-D942-BF85-F8F612019B17}" srcOrd="0" destOrd="0" parTransId="{116082EE-FE75-0F4C-AFFD-5D28C3FA9D17}" sibTransId="{D6D9A3E8-52D1-9847-93F9-E20B912E4670}"/>
    <dgm:cxn modelId="{8D046CC7-328E-D749-BA3F-359EF9D0C657}" srcId="{34A95CE3-CC30-CE47-81ED-11B59957724E}" destId="{F783204A-C96D-F249-88A9-D709763E7028}" srcOrd="2" destOrd="0" parTransId="{7B74F7E0-702B-F14A-BBC6-2244D0023263}" sibTransId="{00BBFA15-3C53-9249-85BD-7D2E440A64D8}"/>
    <dgm:cxn modelId="{45E773CA-4F23-8A46-B3B4-30AFFAFBC3F8}" type="presOf" srcId="{4B5ED592-0F3B-0548-9405-A80E75D77F41}" destId="{2964FE8A-2688-8549-9D0B-EE69E7DBC425}" srcOrd="0" destOrd="0" presId="urn:microsoft.com/office/officeart/2005/8/layout/matrix3"/>
    <dgm:cxn modelId="{799277EB-E8CC-DE4F-B611-4C4A096A8796}" srcId="{34A95CE3-CC30-CE47-81ED-11B59957724E}" destId="{4B5ED592-0F3B-0548-9405-A80E75D77F41}" srcOrd="3" destOrd="0" parTransId="{4E498F8B-1E35-7843-8B05-098C79EB21E0}" sibTransId="{895D78AB-AF78-2246-9D34-5F79FAE9C54F}"/>
    <dgm:cxn modelId="{F1D213FA-DBD1-3D43-BA14-2F48CAB5F1F5}" srcId="{34A95CE3-CC30-CE47-81ED-11B59957724E}" destId="{1A61D591-059A-B942-894C-A06A70BF6131}" srcOrd="1" destOrd="0" parTransId="{4104343C-3BF1-9046-8B43-DC0CBF131008}" sibTransId="{E63D4371-6E63-9B48-BEA0-9D96447C1A49}"/>
    <dgm:cxn modelId="{DEFBEFFB-59DC-9844-B4FD-2CAF2D47224F}" type="presOf" srcId="{1A61D591-059A-B942-894C-A06A70BF6131}" destId="{D370740E-9866-854B-A90A-07847DFAE627}" srcOrd="0" destOrd="0" presId="urn:microsoft.com/office/officeart/2005/8/layout/matrix3"/>
    <dgm:cxn modelId="{AEE189FD-6FC4-644D-8BB6-B442E537C576}" type="presParOf" srcId="{B136B255-F5D3-AA42-945B-E9CBF7679AFB}" destId="{B765291D-EEB4-EA4A-9685-07D2EA6DDA9B}" srcOrd="0" destOrd="0" presId="urn:microsoft.com/office/officeart/2005/8/layout/matrix3"/>
    <dgm:cxn modelId="{4C49AC9E-D59C-F045-AB32-7EA4B9B1E08D}" type="presParOf" srcId="{B136B255-F5D3-AA42-945B-E9CBF7679AFB}" destId="{B893161B-8FAD-104A-8FB7-6A588BDE3228}" srcOrd="1" destOrd="0" presId="urn:microsoft.com/office/officeart/2005/8/layout/matrix3"/>
    <dgm:cxn modelId="{25D95571-7DA7-534F-ADDE-16B3AF4FB325}" type="presParOf" srcId="{B136B255-F5D3-AA42-945B-E9CBF7679AFB}" destId="{D370740E-9866-854B-A90A-07847DFAE627}" srcOrd="2" destOrd="0" presId="urn:microsoft.com/office/officeart/2005/8/layout/matrix3"/>
    <dgm:cxn modelId="{1EC30097-A7DB-A840-8514-A78ECC440C85}" type="presParOf" srcId="{B136B255-F5D3-AA42-945B-E9CBF7679AFB}" destId="{6546280E-09C1-C644-A572-099ED1DF3F14}" srcOrd="3" destOrd="0" presId="urn:microsoft.com/office/officeart/2005/8/layout/matrix3"/>
    <dgm:cxn modelId="{CDDC51EF-51EF-604E-842A-64AAE204E3B8}" type="presParOf" srcId="{B136B255-F5D3-AA42-945B-E9CBF7679AFB}" destId="{2964FE8A-2688-8549-9D0B-EE69E7DBC42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544749-A136-40B0-961B-312D52149B3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F55EF7B-8406-4452-84AC-4BC8CC478529}">
      <dgm:prSet custT="1"/>
      <dgm:spPr>
        <a:xfrm>
          <a:off x="553517" y="243529"/>
          <a:ext cx="7749245" cy="531360"/>
        </a:xfrm>
        <a:solidFill>
          <a:srgbClr val="B4D9D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b="1" i="0" dirty="0">
              <a:solidFill>
                <a:srgbClr val="FFFFFF"/>
              </a:solidFill>
              <a:latin typeface="Arial"/>
              <a:ea typeface="+mn-ea"/>
              <a:cs typeface="+mn-cs"/>
            </a:rPr>
            <a:t>Compatible</a:t>
          </a:r>
          <a:endParaRPr lang="en-US" sz="1400" b="1" dirty="0">
            <a:solidFill>
              <a:srgbClr val="FFFFFF"/>
            </a:solidFill>
            <a:latin typeface="Arial"/>
            <a:ea typeface="+mn-ea"/>
            <a:cs typeface="+mn-cs"/>
          </a:endParaRPr>
        </a:p>
      </dgm:t>
    </dgm:pt>
    <dgm:pt modelId="{C0C0A272-6484-43A5-AA3B-1760382D1436}" type="parTrans" cxnId="{2F8DC893-FC89-49C1-B216-516E4FA04049}">
      <dgm:prSet/>
      <dgm:spPr/>
      <dgm:t>
        <a:bodyPr/>
        <a:lstStyle/>
        <a:p>
          <a:endParaRPr lang="en-US"/>
        </a:p>
      </dgm:t>
    </dgm:pt>
    <dgm:pt modelId="{84EEB172-7677-4AA3-9044-3B5372C46539}" type="sibTrans" cxnId="{2F8DC893-FC89-49C1-B216-516E4FA04049}">
      <dgm:prSet/>
      <dgm:spPr/>
      <dgm:t>
        <a:bodyPr/>
        <a:lstStyle/>
        <a:p>
          <a:endParaRPr lang="en-US"/>
        </a:p>
      </dgm:t>
    </dgm:pt>
    <dgm:pt modelId="{68ECE15B-C574-450D-9576-36A774F9A0AC}">
      <dgm:prSet custT="1"/>
      <dgm:spPr>
        <a:xfrm>
          <a:off x="0" y="509209"/>
          <a:ext cx="11070349" cy="1020600"/>
        </a:xfr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Low or nonexistent risk</a:t>
          </a:r>
        </a:p>
      </dgm:t>
    </dgm:pt>
    <dgm:pt modelId="{924F6360-400D-4543-9A72-79110B20EC06}" type="parTrans" cxnId="{E7F3C719-B4F4-4D8D-A62A-23986AD12FE1}">
      <dgm:prSet/>
      <dgm:spPr/>
      <dgm:t>
        <a:bodyPr/>
        <a:lstStyle/>
        <a:p>
          <a:endParaRPr lang="en-US"/>
        </a:p>
      </dgm:t>
    </dgm:pt>
    <dgm:pt modelId="{854D8622-6B72-424B-986E-830326EF6DF5}" type="sibTrans" cxnId="{E7F3C719-B4F4-4D8D-A62A-23986AD12FE1}">
      <dgm:prSet/>
      <dgm:spPr/>
      <dgm:t>
        <a:bodyPr/>
        <a:lstStyle/>
        <a:p>
          <a:endParaRPr lang="en-US"/>
        </a:p>
      </dgm:t>
    </dgm:pt>
    <dgm:pt modelId="{9EBBF2D5-5AA3-44C1-9163-87A5228F1718}">
      <dgm:prSet custT="1"/>
      <dgm:spPr>
        <a:xfrm>
          <a:off x="553517" y="1627009"/>
          <a:ext cx="7749245" cy="531360"/>
        </a:xfrm>
        <a:solidFill>
          <a:srgbClr val="B4D9D9">
            <a:hueOff val="-5400000"/>
            <a:satOff val="21364"/>
            <a:lumOff val="686"/>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b="1" i="0" dirty="0">
              <a:solidFill>
                <a:srgbClr val="FFFFFF"/>
              </a:solidFill>
              <a:latin typeface="Arial"/>
              <a:ea typeface="+mn-ea"/>
              <a:cs typeface="+mn-cs"/>
            </a:rPr>
            <a:t>Human Data</a:t>
          </a:r>
          <a:endParaRPr lang="en-US" sz="1400" b="1" dirty="0">
            <a:solidFill>
              <a:srgbClr val="FFFFFF"/>
            </a:solidFill>
            <a:latin typeface="Arial"/>
            <a:ea typeface="+mn-ea"/>
            <a:cs typeface="+mn-cs"/>
          </a:endParaRPr>
        </a:p>
      </dgm:t>
    </dgm:pt>
    <dgm:pt modelId="{EA6228D4-4D2C-4B8B-8015-3B050022D992}" type="parTrans" cxnId="{AF3E3C5B-FCCE-4117-BF1F-D74A35D45B45}">
      <dgm:prSet/>
      <dgm:spPr/>
      <dgm:t>
        <a:bodyPr/>
        <a:lstStyle/>
        <a:p>
          <a:endParaRPr lang="en-US"/>
        </a:p>
      </dgm:t>
    </dgm:pt>
    <dgm:pt modelId="{FC735059-7A0A-40EF-8827-614B46CB44E5}" type="sibTrans" cxnId="{AF3E3C5B-FCCE-4117-BF1F-D74A35D45B45}">
      <dgm:prSet/>
      <dgm:spPr/>
      <dgm:t>
        <a:bodyPr/>
        <a:lstStyle/>
        <a:p>
          <a:endParaRPr lang="en-US"/>
        </a:p>
      </dgm:t>
    </dgm:pt>
    <dgm:pt modelId="{123C3C35-51EB-4D0A-A3F5-BE53333173A5}">
      <dgm:prSet custT="1"/>
      <dgm:spPr>
        <a:xfrm>
          <a:off x="0" y="1892689"/>
          <a:ext cx="11070349" cy="1304100"/>
        </a:xfr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Suggest level of risk/potential toxicity</a:t>
          </a:r>
        </a:p>
      </dgm:t>
    </dgm:pt>
    <dgm:pt modelId="{6A347035-6257-4923-8B49-C1601CE7FAED}" type="parTrans" cxnId="{12D31EEE-0D44-4304-B271-7313D426529D}">
      <dgm:prSet/>
      <dgm:spPr/>
      <dgm:t>
        <a:bodyPr/>
        <a:lstStyle/>
        <a:p>
          <a:endParaRPr lang="en-US"/>
        </a:p>
      </dgm:t>
    </dgm:pt>
    <dgm:pt modelId="{A7CC817F-8F29-4E98-807F-39CDF0C2A944}" type="sibTrans" cxnId="{12D31EEE-0D44-4304-B271-7313D426529D}">
      <dgm:prSet/>
      <dgm:spPr/>
      <dgm:t>
        <a:bodyPr/>
        <a:lstStyle/>
        <a:p>
          <a:endParaRPr lang="en-US"/>
        </a:p>
      </dgm:t>
    </dgm:pt>
    <dgm:pt modelId="{8F5C88FA-C060-4F0B-A3F8-2BC98F8CE1F3}">
      <dgm:prSet custT="1"/>
      <dgm:spPr>
        <a:xfrm>
          <a:off x="553517" y="3293990"/>
          <a:ext cx="7749245" cy="531360"/>
        </a:xfrm>
        <a:solidFill>
          <a:srgbClr val="B4D9D9">
            <a:hueOff val="-10800000"/>
            <a:satOff val="42728"/>
            <a:lumOff val="1373"/>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b="1" i="0" dirty="0">
              <a:solidFill>
                <a:srgbClr val="FFFFFF"/>
              </a:solidFill>
              <a:latin typeface="Arial"/>
              <a:ea typeface="+mn-ea"/>
              <a:cs typeface="+mn-cs"/>
            </a:rPr>
            <a:t>No (Limited) Human Data</a:t>
          </a:r>
          <a:endParaRPr lang="en-US" sz="1400" b="1" dirty="0">
            <a:solidFill>
              <a:srgbClr val="FFFFFF"/>
            </a:solidFill>
            <a:latin typeface="Arial"/>
            <a:ea typeface="+mn-ea"/>
            <a:cs typeface="+mn-cs"/>
          </a:endParaRPr>
        </a:p>
      </dgm:t>
    </dgm:pt>
    <dgm:pt modelId="{A9D02527-3BB9-4559-8B92-E88BBECAC62B}" type="parTrans" cxnId="{7D8D2A78-6C45-45D3-A7AB-916270AE5F49}">
      <dgm:prSet/>
      <dgm:spPr/>
      <dgm:t>
        <a:bodyPr/>
        <a:lstStyle/>
        <a:p>
          <a:endParaRPr lang="en-US"/>
        </a:p>
      </dgm:t>
    </dgm:pt>
    <dgm:pt modelId="{F2DA49AC-0D36-4619-9ECD-D820B7CDCE5A}" type="sibTrans" cxnId="{7D8D2A78-6C45-45D3-A7AB-916270AE5F49}">
      <dgm:prSet/>
      <dgm:spPr/>
      <dgm:t>
        <a:bodyPr/>
        <a:lstStyle/>
        <a:p>
          <a:endParaRPr lang="en-US"/>
        </a:p>
      </dgm:t>
    </dgm:pt>
    <dgm:pt modelId="{29177690-09B2-4F5C-8BC5-CD5EF7D045AB}">
      <dgm:prSet custT="1"/>
      <dgm:spPr>
        <a:xfrm>
          <a:off x="0" y="3559670"/>
          <a:ext cx="11070349" cy="1304100"/>
        </a:xfr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Limited or nonexistent human data to evaluate risk</a:t>
          </a:r>
        </a:p>
      </dgm:t>
    </dgm:pt>
    <dgm:pt modelId="{28B5E44A-BC8F-4843-AD23-94C88F30B675}" type="parTrans" cxnId="{960FDB4F-8038-4C5B-A0AE-D3A566CAABA0}">
      <dgm:prSet/>
      <dgm:spPr/>
      <dgm:t>
        <a:bodyPr/>
        <a:lstStyle/>
        <a:p>
          <a:endParaRPr lang="en-US"/>
        </a:p>
      </dgm:t>
    </dgm:pt>
    <dgm:pt modelId="{984B10BB-A4E4-4115-9C63-2E0320AB7E11}" type="sibTrans" cxnId="{960FDB4F-8038-4C5B-A0AE-D3A566CAABA0}">
      <dgm:prSet/>
      <dgm:spPr/>
      <dgm:t>
        <a:bodyPr/>
        <a:lstStyle/>
        <a:p>
          <a:endParaRPr lang="en-US"/>
        </a:p>
      </dgm:t>
    </dgm:pt>
    <dgm:pt modelId="{D4214941-AFE4-4619-86D9-B2D7368B722F}">
      <dgm:prSet custT="1"/>
      <dgm:spPr>
        <a:xfrm>
          <a:off x="0" y="3559670"/>
          <a:ext cx="11070349" cy="1304100"/>
        </a:xfrm>
        <a:solidFill>
          <a:schemeClr val="bg2">
            <a:alpha val="90000"/>
          </a:schemeClr>
        </a:solidFill>
        <a:ln w="25400" cap="flat" cmpd="sng" algn="ctr">
          <a:solidFill>
            <a:schemeClr val="accent2"/>
          </a:solidFill>
          <a:prstDash val="solid"/>
        </a:ln>
        <a:effectLst/>
      </dgm:spPr>
      <dgm:t>
        <a:bodyPr/>
        <a:lstStyle/>
        <a:p>
          <a:pPr>
            <a:buChar char="•"/>
          </a:pPr>
          <a:r>
            <a:rPr lang="en-US" sz="1400" b="1" dirty="0">
              <a:solidFill>
                <a:schemeClr val="accent2"/>
              </a:solidFill>
              <a:latin typeface="Arial"/>
              <a:ea typeface="+mn-ea"/>
              <a:cs typeface="+mn-cs"/>
            </a:rPr>
            <a:t>Contraindicated</a:t>
          </a:r>
          <a:r>
            <a:rPr lang="en-US" sz="1400" dirty="0">
              <a:solidFill>
                <a:srgbClr val="592A37">
                  <a:hueOff val="0"/>
                  <a:satOff val="0"/>
                  <a:lumOff val="0"/>
                  <a:alphaOff val="0"/>
                </a:srgbClr>
              </a:solidFill>
              <a:latin typeface="Arial"/>
              <a:ea typeface="+mn-ea"/>
              <a:cs typeface="+mn-cs"/>
            </a:rPr>
            <a:t> </a:t>
          </a:r>
        </a:p>
      </dgm:t>
    </dgm:pt>
    <dgm:pt modelId="{341BA798-887B-4F6E-B864-CBF3CD978740}" type="parTrans" cxnId="{00C580CF-F0EE-490E-95EF-C20D470B76A3}">
      <dgm:prSet/>
      <dgm:spPr/>
      <dgm:t>
        <a:bodyPr/>
        <a:lstStyle/>
        <a:p>
          <a:endParaRPr lang="en-US"/>
        </a:p>
      </dgm:t>
    </dgm:pt>
    <dgm:pt modelId="{87EFED66-59AE-48BA-B7D3-9DA064116ED9}" type="sibTrans" cxnId="{00C580CF-F0EE-490E-95EF-C20D470B76A3}">
      <dgm:prSet/>
      <dgm:spPr/>
      <dgm:t>
        <a:bodyPr/>
        <a:lstStyle/>
        <a:p>
          <a:endParaRPr lang="en-US"/>
        </a:p>
      </dgm:t>
    </dgm:pt>
    <dgm:pt modelId="{C8533824-0C53-4021-AC32-FB703764C92F}">
      <dgm:prSet custT="1"/>
      <dgm:spPr>
        <a:xfrm>
          <a:off x="0" y="3559670"/>
          <a:ext cx="11070349" cy="1304100"/>
        </a:xfrm>
        <a:solidFill>
          <a:srgbClr val="FFFFFF">
            <a:alpha val="90000"/>
            <a:hueOff val="0"/>
            <a:satOff val="0"/>
            <a:lumOff val="0"/>
            <a:alphaOff val="0"/>
          </a:srgbClr>
        </a:solidFill>
        <a:ln w="25400" cap="flat" cmpd="sng" algn="ctr">
          <a:solidFill>
            <a:schemeClr val="accent1"/>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Known association with toxicity</a:t>
          </a:r>
        </a:p>
      </dgm:t>
    </dgm:pt>
    <dgm:pt modelId="{A2B0ED64-B1D0-4103-B5A5-513456FD40C9}" type="parTrans" cxnId="{FA54498F-2CAD-4FC7-8249-338799623D51}">
      <dgm:prSet/>
      <dgm:spPr/>
      <dgm:t>
        <a:bodyPr/>
        <a:lstStyle/>
        <a:p>
          <a:endParaRPr lang="en-US"/>
        </a:p>
      </dgm:t>
    </dgm:pt>
    <dgm:pt modelId="{935D3606-9911-418C-970F-0EDEF87B0D49}" type="sibTrans" cxnId="{FA54498F-2CAD-4FC7-8249-338799623D51}">
      <dgm:prSet/>
      <dgm:spPr/>
      <dgm:t>
        <a:bodyPr/>
        <a:lstStyle/>
        <a:p>
          <a:endParaRPr lang="en-US"/>
        </a:p>
      </dgm:t>
    </dgm:pt>
    <dgm:pt modelId="{B0955BD0-A7B4-4171-92E7-6F7929FE63D4}">
      <dgm:prSet custT="1"/>
      <dgm:spPr>
        <a:xfrm>
          <a:off x="0" y="509209"/>
          <a:ext cx="11070349" cy="1020600"/>
        </a:xfr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Maternal Benefit &gt;&gt; Embryo-fetal risk: Benefit of use outweighs risk </a:t>
          </a:r>
        </a:p>
      </dgm:t>
    </dgm:pt>
    <dgm:pt modelId="{F691DE22-D27A-48BD-B328-B35CBA1A0B8E}" type="parTrans" cxnId="{A6E7606C-BAD6-4AC4-9CC8-0CC9E6526339}">
      <dgm:prSet/>
      <dgm:spPr/>
      <dgm:t>
        <a:bodyPr/>
        <a:lstStyle/>
        <a:p>
          <a:endParaRPr lang="en-US"/>
        </a:p>
      </dgm:t>
    </dgm:pt>
    <dgm:pt modelId="{66C0C6F3-A17A-47A0-A919-BDF2A8D3CE8D}" type="sibTrans" cxnId="{A6E7606C-BAD6-4AC4-9CC8-0CC9E6526339}">
      <dgm:prSet/>
      <dgm:spPr/>
      <dgm:t>
        <a:bodyPr/>
        <a:lstStyle/>
        <a:p>
          <a:endParaRPr lang="en-US"/>
        </a:p>
      </dgm:t>
    </dgm:pt>
    <dgm:pt modelId="{D01A0654-1DF5-49CD-BC34-C466963D8A00}">
      <dgm:prSet custT="1"/>
      <dgm:spPr>
        <a:xfrm>
          <a:off x="0" y="1892689"/>
          <a:ext cx="11070349" cy="1304100"/>
        </a:xfr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Risk during specific trimesters</a:t>
          </a:r>
        </a:p>
      </dgm:t>
    </dgm:pt>
    <dgm:pt modelId="{6E8C3276-F1B3-42CB-9F0B-7AD075CE8679}" type="parTrans" cxnId="{0B00A5B5-62FD-45D8-97FB-53325142ACE8}">
      <dgm:prSet/>
      <dgm:spPr/>
      <dgm:t>
        <a:bodyPr/>
        <a:lstStyle/>
        <a:p>
          <a:endParaRPr lang="en-US"/>
        </a:p>
      </dgm:t>
    </dgm:pt>
    <dgm:pt modelId="{37B45C8F-16F6-4B0A-A310-E34E1D2CA28D}" type="sibTrans" cxnId="{0B00A5B5-62FD-45D8-97FB-53325142ACE8}">
      <dgm:prSet/>
      <dgm:spPr/>
      <dgm:t>
        <a:bodyPr/>
        <a:lstStyle/>
        <a:p>
          <a:endParaRPr lang="en-US"/>
        </a:p>
      </dgm:t>
    </dgm:pt>
    <dgm:pt modelId="{96EF10BC-F704-4E4F-A275-A26A1AEBAB4F}">
      <dgm:prSet custT="1"/>
      <dgm:spPr>
        <a:xfrm>
          <a:off x="0" y="3559670"/>
          <a:ext cx="11070349" cy="1304100"/>
        </a:xfr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Animal data used to evaluate risk</a:t>
          </a:r>
        </a:p>
      </dgm:t>
    </dgm:pt>
    <dgm:pt modelId="{81CC7393-A68B-4638-902A-2C05855A0EDF}" type="parTrans" cxnId="{632C5A2E-955D-4EDF-89C5-7DFB0837C4BF}">
      <dgm:prSet/>
      <dgm:spPr/>
      <dgm:t>
        <a:bodyPr/>
        <a:lstStyle/>
        <a:p>
          <a:endParaRPr lang="en-US"/>
        </a:p>
      </dgm:t>
    </dgm:pt>
    <dgm:pt modelId="{C2466D18-6611-435E-8D49-345F4FD697C3}" type="sibTrans" cxnId="{632C5A2E-955D-4EDF-89C5-7DFB0837C4BF}">
      <dgm:prSet/>
      <dgm:spPr/>
      <dgm:t>
        <a:bodyPr/>
        <a:lstStyle/>
        <a:p>
          <a:endParaRPr lang="en-US"/>
        </a:p>
      </dgm:t>
    </dgm:pt>
    <dgm:pt modelId="{BFD72208-725D-4ECF-BF28-887FCF534F50}">
      <dgm:prSet custT="1"/>
      <dgm:spPr>
        <a:xfrm>
          <a:off x="0" y="3559670"/>
          <a:ext cx="11070349" cy="1304100"/>
        </a:xfrm>
        <a:solidFill>
          <a:srgbClr val="FFFFFF">
            <a:alpha val="90000"/>
            <a:hueOff val="0"/>
            <a:satOff val="0"/>
            <a:lumOff val="0"/>
            <a:alphaOff val="0"/>
          </a:srgbClr>
        </a:solidFill>
        <a:ln w="25400" cap="flat" cmpd="sng" algn="ctr">
          <a:solidFill>
            <a:schemeClr val="accent1"/>
          </a:solidFill>
          <a:prstDash val="solid"/>
        </a:ln>
        <a:effectLst/>
      </dgm:spPr>
      <dgm:t>
        <a:bodyPr/>
        <a:lstStyle/>
        <a:p>
          <a:pPr>
            <a:buChar char="•"/>
          </a:pPr>
          <a:r>
            <a:rPr lang="en-US" sz="1200" dirty="0">
              <a:solidFill>
                <a:srgbClr val="592A37">
                  <a:hueOff val="0"/>
                  <a:satOff val="0"/>
                  <a:lumOff val="0"/>
                  <a:alphaOff val="0"/>
                </a:srgbClr>
              </a:solidFill>
              <a:latin typeface="Arial"/>
              <a:ea typeface="+mn-ea"/>
              <a:cs typeface="+mn-cs"/>
            </a:rPr>
            <a:t>Data suggests risk</a:t>
          </a:r>
        </a:p>
      </dgm:t>
    </dgm:pt>
    <dgm:pt modelId="{A670F1ED-D683-465A-807F-222FA346EF27}" type="parTrans" cxnId="{C9F0C168-D988-4A2D-80F1-DA1DC5DB5734}">
      <dgm:prSet/>
      <dgm:spPr/>
      <dgm:t>
        <a:bodyPr/>
        <a:lstStyle/>
        <a:p>
          <a:endParaRPr lang="en-US"/>
        </a:p>
      </dgm:t>
    </dgm:pt>
    <dgm:pt modelId="{98F66F98-B16D-419B-94B6-C872B5EBA518}" type="sibTrans" cxnId="{C9F0C168-D988-4A2D-80F1-DA1DC5DB5734}">
      <dgm:prSet/>
      <dgm:spPr/>
      <dgm:t>
        <a:bodyPr/>
        <a:lstStyle/>
        <a:p>
          <a:endParaRPr lang="en-US"/>
        </a:p>
      </dgm:t>
    </dgm:pt>
    <dgm:pt modelId="{4E52E905-D4BF-4CDD-879A-4351A0F7598D}" type="pres">
      <dgm:prSet presAssocID="{92544749-A136-40B0-961B-312D52149B32}" presName="linear" presStyleCnt="0">
        <dgm:presLayoutVars>
          <dgm:dir/>
          <dgm:animLvl val="lvl"/>
          <dgm:resizeHandles val="exact"/>
        </dgm:presLayoutVars>
      </dgm:prSet>
      <dgm:spPr/>
    </dgm:pt>
    <dgm:pt modelId="{A6EB45AB-4563-4D27-8CB6-5433A97637CB}" type="pres">
      <dgm:prSet presAssocID="{FF55EF7B-8406-4452-84AC-4BC8CC478529}" presName="parentLin" presStyleCnt="0"/>
      <dgm:spPr/>
    </dgm:pt>
    <dgm:pt modelId="{240DD6DA-2C84-4CCB-A657-85BE6CE36E61}" type="pres">
      <dgm:prSet presAssocID="{FF55EF7B-8406-4452-84AC-4BC8CC478529}" presName="parentLeftMargin" presStyleLbl="node1" presStyleIdx="0" presStyleCnt="4"/>
      <dgm:spPr>
        <a:prstGeom prst="roundRect">
          <a:avLst/>
        </a:prstGeom>
      </dgm:spPr>
    </dgm:pt>
    <dgm:pt modelId="{069A4182-B699-4846-88BF-A9C6A8CF7F24}" type="pres">
      <dgm:prSet presAssocID="{FF55EF7B-8406-4452-84AC-4BC8CC478529}" presName="parentText" presStyleLbl="node1" presStyleIdx="0" presStyleCnt="4">
        <dgm:presLayoutVars>
          <dgm:chMax val="0"/>
          <dgm:bulletEnabled val="1"/>
        </dgm:presLayoutVars>
      </dgm:prSet>
      <dgm:spPr/>
    </dgm:pt>
    <dgm:pt modelId="{DDEC730E-27D0-4BC7-8D90-813ACB41AB97}" type="pres">
      <dgm:prSet presAssocID="{FF55EF7B-8406-4452-84AC-4BC8CC478529}" presName="negativeSpace" presStyleCnt="0"/>
      <dgm:spPr/>
    </dgm:pt>
    <dgm:pt modelId="{484477FE-6776-4C26-B023-9A89A1E73451}" type="pres">
      <dgm:prSet presAssocID="{FF55EF7B-8406-4452-84AC-4BC8CC478529}" presName="childText" presStyleLbl="conFgAcc1" presStyleIdx="0" presStyleCnt="4">
        <dgm:presLayoutVars>
          <dgm:bulletEnabled val="1"/>
        </dgm:presLayoutVars>
      </dgm:prSet>
      <dgm:spPr>
        <a:prstGeom prst="rect">
          <a:avLst/>
        </a:prstGeom>
      </dgm:spPr>
    </dgm:pt>
    <dgm:pt modelId="{9C0C5BA2-4A18-4FC9-84BF-62A926DD9D34}" type="pres">
      <dgm:prSet presAssocID="{84EEB172-7677-4AA3-9044-3B5372C46539}" presName="spaceBetweenRectangles" presStyleCnt="0"/>
      <dgm:spPr/>
    </dgm:pt>
    <dgm:pt modelId="{BF7C4CFA-2D61-40BA-96EB-785502E5F690}" type="pres">
      <dgm:prSet presAssocID="{9EBBF2D5-5AA3-44C1-9163-87A5228F1718}" presName="parentLin" presStyleCnt="0"/>
      <dgm:spPr/>
    </dgm:pt>
    <dgm:pt modelId="{6CA63162-33CB-4C61-96E0-536BD373949C}" type="pres">
      <dgm:prSet presAssocID="{9EBBF2D5-5AA3-44C1-9163-87A5228F1718}" presName="parentLeftMargin" presStyleLbl="node1" presStyleIdx="0" presStyleCnt="4"/>
      <dgm:spPr>
        <a:prstGeom prst="roundRect">
          <a:avLst/>
        </a:prstGeom>
      </dgm:spPr>
    </dgm:pt>
    <dgm:pt modelId="{C8045CC7-D323-4A7D-88F5-6B935967961F}" type="pres">
      <dgm:prSet presAssocID="{9EBBF2D5-5AA3-44C1-9163-87A5228F1718}" presName="parentText" presStyleLbl="node1" presStyleIdx="1" presStyleCnt="4">
        <dgm:presLayoutVars>
          <dgm:chMax val="0"/>
          <dgm:bulletEnabled val="1"/>
        </dgm:presLayoutVars>
      </dgm:prSet>
      <dgm:spPr/>
    </dgm:pt>
    <dgm:pt modelId="{902377C4-6212-496B-9043-FA7CF8DC5BDA}" type="pres">
      <dgm:prSet presAssocID="{9EBBF2D5-5AA3-44C1-9163-87A5228F1718}" presName="negativeSpace" presStyleCnt="0"/>
      <dgm:spPr/>
    </dgm:pt>
    <dgm:pt modelId="{96A479DC-5C1C-462D-98FD-71CA535EA716}" type="pres">
      <dgm:prSet presAssocID="{9EBBF2D5-5AA3-44C1-9163-87A5228F1718}" presName="childText" presStyleLbl="conFgAcc1" presStyleIdx="1" presStyleCnt="4">
        <dgm:presLayoutVars>
          <dgm:bulletEnabled val="1"/>
        </dgm:presLayoutVars>
      </dgm:prSet>
      <dgm:spPr>
        <a:prstGeom prst="rect">
          <a:avLst/>
        </a:prstGeom>
      </dgm:spPr>
    </dgm:pt>
    <dgm:pt modelId="{B1DAE106-FE56-48A0-8400-125A0F88A2F0}" type="pres">
      <dgm:prSet presAssocID="{FC735059-7A0A-40EF-8827-614B46CB44E5}" presName="spaceBetweenRectangles" presStyleCnt="0"/>
      <dgm:spPr/>
    </dgm:pt>
    <dgm:pt modelId="{601AE89C-701D-4816-928C-39CE18FBE823}" type="pres">
      <dgm:prSet presAssocID="{8F5C88FA-C060-4F0B-A3F8-2BC98F8CE1F3}" presName="parentLin" presStyleCnt="0"/>
      <dgm:spPr/>
    </dgm:pt>
    <dgm:pt modelId="{D10D93F3-9F66-41A2-BBB9-478CAE6424A2}" type="pres">
      <dgm:prSet presAssocID="{8F5C88FA-C060-4F0B-A3F8-2BC98F8CE1F3}" presName="parentLeftMargin" presStyleLbl="node1" presStyleIdx="1" presStyleCnt="4"/>
      <dgm:spPr>
        <a:prstGeom prst="roundRect">
          <a:avLst/>
        </a:prstGeom>
      </dgm:spPr>
    </dgm:pt>
    <dgm:pt modelId="{FD8CE333-1296-4A0D-A38E-C97D92CC6F50}" type="pres">
      <dgm:prSet presAssocID="{8F5C88FA-C060-4F0B-A3F8-2BC98F8CE1F3}" presName="parentText" presStyleLbl="node1" presStyleIdx="2" presStyleCnt="4">
        <dgm:presLayoutVars>
          <dgm:chMax val="0"/>
          <dgm:bulletEnabled val="1"/>
        </dgm:presLayoutVars>
      </dgm:prSet>
      <dgm:spPr/>
    </dgm:pt>
    <dgm:pt modelId="{D6CECF04-1229-4D28-8DD0-190C74E5CB5E}" type="pres">
      <dgm:prSet presAssocID="{8F5C88FA-C060-4F0B-A3F8-2BC98F8CE1F3}" presName="negativeSpace" presStyleCnt="0"/>
      <dgm:spPr/>
    </dgm:pt>
    <dgm:pt modelId="{F71DCDE5-347F-4B70-B8B9-785F85AEEF2C}" type="pres">
      <dgm:prSet presAssocID="{8F5C88FA-C060-4F0B-A3F8-2BC98F8CE1F3}" presName="childText" presStyleLbl="conFgAcc1" presStyleIdx="2" presStyleCnt="4">
        <dgm:presLayoutVars>
          <dgm:bulletEnabled val="1"/>
        </dgm:presLayoutVars>
      </dgm:prSet>
      <dgm:spPr>
        <a:prstGeom prst="rect">
          <a:avLst/>
        </a:prstGeom>
      </dgm:spPr>
    </dgm:pt>
    <dgm:pt modelId="{5EAB38FB-985C-4DD7-8103-5D910F0FB70D}" type="pres">
      <dgm:prSet presAssocID="{F2DA49AC-0D36-4619-9ECD-D820B7CDCE5A}" presName="spaceBetweenRectangles" presStyleCnt="0"/>
      <dgm:spPr/>
    </dgm:pt>
    <dgm:pt modelId="{4291169A-D389-4305-8E2F-6778F61D85DE}" type="pres">
      <dgm:prSet presAssocID="{D4214941-AFE4-4619-86D9-B2D7368B722F}" presName="parentLin" presStyleCnt="0"/>
      <dgm:spPr/>
    </dgm:pt>
    <dgm:pt modelId="{F266AD2E-031D-45BB-BA35-AE3799D71957}" type="pres">
      <dgm:prSet presAssocID="{D4214941-AFE4-4619-86D9-B2D7368B722F}" presName="parentLeftMargin" presStyleLbl="node1" presStyleIdx="2" presStyleCnt="4"/>
      <dgm:spPr/>
    </dgm:pt>
    <dgm:pt modelId="{984B9798-F2A6-4873-AF19-7D336FD5E339}" type="pres">
      <dgm:prSet presAssocID="{D4214941-AFE4-4619-86D9-B2D7368B722F}" presName="parentText" presStyleLbl="node1" presStyleIdx="3" presStyleCnt="4">
        <dgm:presLayoutVars>
          <dgm:chMax val="0"/>
          <dgm:bulletEnabled val="1"/>
        </dgm:presLayoutVars>
      </dgm:prSet>
      <dgm:spPr/>
    </dgm:pt>
    <dgm:pt modelId="{A8D539EC-FEBE-4572-AD83-C4DABB14DA10}" type="pres">
      <dgm:prSet presAssocID="{D4214941-AFE4-4619-86D9-B2D7368B722F}" presName="negativeSpace" presStyleCnt="0"/>
      <dgm:spPr/>
    </dgm:pt>
    <dgm:pt modelId="{36E68191-253D-4A1D-97A7-26B04B7E1DBC}" type="pres">
      <dgm:prSet presAssocID="{D4214941-AFE4-4619-86D9-B2D7368B722F}" presName="childText" presStyleLbl="conFgAcc1" presStyleIdx="3" presStyleCnt="4">
        <dgm:presLayoutVars>
          <dgm:bulletEnabled val="1"/>
        </dgm:presLayoutVars>
      </dgm:prSet>
      <dgm:spPr/>
    </dgm:pt>
  </dgm:ptLst>
  <dgm:cxnLst>
    <dgm:cxn modelId="{F2449C00-03FB-4CDB-A0D8-777637E01157}" type="presOf" srcId="{8F5C88FA-C060-4F0B-A3F8-2BC98F8CE1F3}" destId="{D10D93F3-9F66-41A2-BBB9-478CAE6424A2}" srcOrd="0" destOrd="0" presId="urn:microsoft.com/office/officeart/2005/8/layout/list1"/>
    <dgm:cxn modelId="{E7F3C719-B4F4-4D8D-A62A-23986AD12FE1}" srcId="{FF55EF7B-8406-4452-84AC-4BC8CC478529}" destId="{68ECE15B-C574-450D-9576-36A774F9A0AC}" srcOrd="0" destOrd="0" parTransId="{924F6360-400D-4543-9A72-79110B20EC06}" sibTransId="{854D8622-6B72-424B-986E-830326EF6DF5}"/>
    <dgm:cxn modelId="{9D7E3B22-31BF-4A9C-9D5B-BBB97C1C6307}" type="presOf" srcId="{B0955BD0-A7B4-4171-92E7-6F7929FE63D4}" destId="{484477FE-6776-4C26-B023-9A89A1E73451}" srcOrd="0" destOrd="1" presId="urn:microsoft.com/office/officeart/2005/8/layout/list1"/>
    <dgm:cxn modelId="{632C5A2E-955D-4EDF-89C5-7DFB0837C4BF}" srcId="{8F5C88FA-C060-4F0B-A3F8-2BC98F8CE1F3}" destId="{96EF10BC-F704-4E4F-A275-A26A1AEBAB4F}" srcOrd="1" destOrd="0" parTransId="{81CC7393-A68B-4638-902A-2C05855A0EDF}" sibTransId="{C2466D18-6611-435E-8D49-345F4FD697C3}"/>
    <dgm:cxn modelId="{AF3E3C5B-FCCE-4117-BF1F-D74A35D45B45}" srcId="{92544749-A136-40B0-961B-312D52149B32}" destId="{9EBBF2D5-5AA3-44C1-9163-87A5228F1718}" srcOrd="1" destOrd="0" parTransId="{EA6228D4-4D2C-4B8B-8015-3B050022D992}" sibTransId="{FC735059-7A0A-40EF-8827-614B46CB44E5}"/>
    <dgm:cxn modelId="{142EF365-95D4-499F-B0CD-95320E60223C}" type="presOf" srcId="{9EBBF2D5-5AA3-44C1-9163-87A5228F1718}" destId="{6CA63162-33CB-4C61-96E0-536BD373949C}" srcOrd="0" destOrd="0" presId="urn:microsoft.com/office/officeart/2005/8/layout/list1"/>
    <dgm:cxn modelId="{C9F0C168-D988-4A2D-80F1-DA1DC5DB5734}" srcId="{D4214941-AFE4-4619-86D9-B2D7368B722F}" destId="{BFD72208-725D-4ECF-BF28-887FCF534F50}" srcOrd="1" destOrd="0" parTransId="{A670F1ED-D683-465A-807F-222FA346EF27}" sibTransId="{98F66F98-B16D-419B-94B6-C872B5EBA518}"/>
    <dgm:cxn modelId="{A6E7606C-BAD6-4AC4-9CC8-0CC9E6526339}" srcId="{FF55EF7B-8406-4452-84AC-4BC8CC478529}" destId="{B0955BD0-A7B4-4171-92E7-6F7929FE63D4}" srcOrd="1" destOrd="0" parTransId="{F691DE22-D27A-48BD-B328-B35CBA1A0B8E}" sibTransId="{66C0C6F3-A17A-47A0-A919-BDF2A8D3CE8D}"/>
    <dgm:cxn modelId="{960FDB4F-8038-4C5B-A0AE-D3A566CAABA0}" srcId="{8F5C88FA-C060-4F0B-A3F8-2BC98F8CE1F3}" destId="{29177690-09B2-4F5C-8BC5-CD5EF7D045AB}" srcOrd="0" destOrd="0" parTransId="{28B5E44A-BC8F-4843-AD23-94C88F30B675}" sibTransId="{984B10BB-A4E4-4115-9C63-2E0320AB7E11}"/>
    <dgm:cxn modelId="{839C8453-365B-49CB-B2D2-F2D4B3079FDD}" type="presOf" srcId="{29177690-09B2-4F5C-8BC5-CD5EF7D045AB}" destId="{F71DCDE5-347F-4B70-B8B9-785F85AEEF2C}" srcOrd="0" destOrd="0" presId="urn:microsoft.com/office/officeart/2005/8/layout/list1"/>
    <dgm:cxn modelId="{59B0B373-96A3-4999-BBCC-7EA1EE55D0D8}" type="presOf" srcId="{68ECE15B-C574-450D-9576-36A774F9A0AC}" destId="{484477FE-6776-4C26-B023-9A89A1E73451}" srcOrd="0" destOrd="0" presId="urn:microsoft.com/office/officeart/2005/8/layout/list1"/>
    <dgm:cxn modelId="{E3D91076-0A49-406C-B3F8-C9F16AE842DB}" type="presOf" srcId="{D4214941-AFE4-4619-86D9-B2D7368B722F}" destId="{F266AD2E-031D-45BB-BA35-AE3799D71957}" srcOrd="0" destOrd="0" presId="urn:microsoft.com/office/officeart/2005/8/layout/list1"/>
    <dgm:cxn modelId="{7D8D2A78-6C45-45D3-A7AB-916270AE5F49}" srcId="{92544749-A136-40B0-961B-312D52149B32}" destId="{8F5C88FA-C060-4F0B-A3F8-2BC98F8CE1F3}" srcOrd="2" destOrd="0" parTransId="{A9D02527-3BB9-4559-8B92-E88BBECAC62B}" sibTransId="{F2DA49AC-0D36-4619-9ECD-D820B7CDCE5A}"/>
    <dgm:cxn modelId="{DD9F7B82-4F79-4864-BB06-AE74BB11C68D}" type="presOf" srcId="{D4214941-AFE4-4619-86D9-B2D7368B722F}" destId="{984B9798-F2A6-4873-AF19-7D336FD5E339}" srcOrd="1" destOrd="0" presId="urn:microsoft.com/office/officeart/2005/8/layout/list1"/>
    <dgm:cxn modelId="{FA54498F-2CAD-4FC7-8249-338799623D51}" srcId="{D4214941-AFE4-4619-86D9-B2D7368B722F}" destId="{C8533824-0C53-4021-AC32-FB703764C92F}" srcOrd="0" destOrd="0" parTransId="{A2B0ED64-B1D0-4103-B5A5-513456FD40C9}" sibTransId="{935D3606-9911-418C-970F-0EDEF87B0D49}"/>
    <dgm:cxn modelId="{97487890-9B9B-4897-8682-24BEE9059CD2}" type="presOf" srcId="{D01A0654-1DF5-49CD-BC34-C466963D8A00}" destId="{96A479DC-5C1C-462D-98FD-71CA535EA716}" srcOrd="0" destOrd="1" presId="urn:microsoft.com/office/officeart/2005/8/layout/list1"/>
    <dgm:cxn modelId="{2F8DC893-FC89-49C1-B216-516E4FA04049}" srcId="{92544749-A136-40B0-961B-312D52149B32}" destId="{FF55EF7B-8406-4452-84AC-4BC8CC478529}" srcOrd="0" destOrd="0" parTransId="{C0C0A272-6484-43A5-AA3B-1760382D1436}" sibTransId="{84EEB172-7677-4AA3-9044-3B5372C46539}"/>
    <dgm:cxn modelId="{9EA15E98-2A96-452D-A892-E124A45E5478}" type="presOf" srcId="{C8533824-0C53-4021-AC32-FB703764C92F}" destId="{36E68191-253D-4A1D-97A7-26B04B7E1DBC}" srcOrd="0" destOrd="0" presId="urn:microsoft.com/office/officeart/2005/8/layout/list1"/>
    <dgm:cxn modelId="{EECD7398-CB12-4E36-B215-2E9C36A3B021}" type="presOf" srcId="{FF55EF7B-8406-4452-84AC-4BC8CC478529}" destId="{240DD6DA-2C84-4CCB-A657-85BE6CE36E61}" srcOrd="0" destOrd="0" presId="urn:microsoft.com/office/officeart/2005/8/layout/list1"/>
    <dgm:cxn modelId="{7C59E398-7A6F-41B2-B5BB-D406C8CE13CB}" type="presOf" srcId="{9EBBF2D5-5AA3-44C1-9163-87A5228F1718}" destId="{C8045CC7-D323-4A7D-88F5-6B935967961F}" srcOrd="1" destOrd="0" presId="urn:microsoft.com/office/officeart/2005/8/layout/list1"/>
    <dgm:cxn modelId="{B642109D-FE3F-48E1-AD89-164C99FBA8EF}" type="presOf" srcId="{96EF10BC-F704-4E4F-A275-A26A1AEBAB4F}" destId="{F71DCDE5-347F-4B70-B8B9-785F85AEEF2C}" srcOrd="0" destOrd="1" presId="urn:microsoft.com/office/officeart/2005/8/layout/list1"/>
    <dgm:cxn modelId="{91E65AA7-BD74-4F10-9FA9-9591EB347619}" type="presOf" srcId="{BFD72208-725D-4ECF-BF28-887FCF534F50}" destId="{36E68191-253D-4A1D-97A7-26B04B7E1DBC}" srcOrd="0" destOrd="1" presId="urn:microsoft.com/office/officeart/2005/8/layout/list1"/>
    <dgm:cxn modelId="{D07BA0AB-D50A-41A1-BD38-0F2717D589A1}" type="presOf" srcId="{92544749-A136-40B0-961B-312D52149B32}" destId="{4E52E905-D4BF-4CDD-879A-4351A0F7598D}" srcOrd="0" destOrd="0" presId="urn:microsoft.com/office/officeart/2005/8/layout/list1"/>
    <dgm:cxn modelId="{1B58A2AE-1E52-46F7-A35C-3EA3635FBF46}" type="presOf" srcId="{FF55EF7B-8406-4452-84AC-4BC8CC478529}" destId="{069A4182-B699-4846-88BF-A9C6A8CF7F24}" srcOrd="1" destOrd="0" presId="urn:microsoft.com/office/officeart/2005/8/layout/list1"/>
    <dgm:cxn modelId="{0B00A5B5-62FD-45D8-97FB-53325142ACE8}" srcId="{9EBBF2D5-5AA3-44C1-9163-87A5228F1718}" destId="{D01A0654-1DF5-49CD-BC34-C466963D8A00}" srcOrd="1" destOrd="0" parTransId="{6E8C3276-F1B3-42CB-9F0B-7AD075CE8679}" sibTransId="{37B45C8F-16F6-4B0A-A310-E34E1D2CA28D}"/>
    <dgm:cxn modelId="{00C580CF-F0EE-490E-95EF-C20D470B76A3}" srcId="{92544749-A136-40B0-961B-312D52149B32}" destId="{D4214941-AFE4-4619-86D9-B2D7368B722F}" srcOrd="3" destOrd="0" parTransId="{341BA798-887B-4F6E-B864-CBF3CD978740}" sibTransId="{87EFED66-59AE-48BA-B7D3-9DA064116ED9}"/>
    <dgm:cxn modelId="{2BB231D9-19BE-4A3F-8F46-85A3D053DBB4}" type="presOf" srcId="{8F5C88FA-C060-4F0B-A3F8-2BC98F8CE1F3}" destId="{FD8CE333-1296-4A0D-A38E-C97D92CC6F50}" srcOrd="1" destOrd="0" presId="urn:microsoft.com/office/officeart/2005/8/layout/list1"/>
    <dgm:cxn modelId="{FE6D63DA-EF84-4CC2-9E76-50CAF605CA84}" type="presOf" srcId="{123C3C35-51EB-4D0A-A3F5-BE53333173A5}" destId="{96A479DC-5C1C-462D-98FD-71CA535EA716}" srcOrd="0" destOrd="0" presId="urn:microsoft.com/office/officeart/2005/8/layout/list1"/>
    <dgm:cxn modelId="{12D31EEE-0D44-4304-B271-7313D426529D}" srcId="{9EBBF2D5-5AA3-44C1-9163-87A5228F1718}" destId="{123C3C35-51EB-4D0A-A3F5-BE53333173A5}" srcOrd="0" destOrd="0" parTransId="{6A347035-6257-4923-8B49-C1601CE7FAED}" sibTransId="{A7CC817F-8F29-4E98-807F-39CDF0C2A944}"/>
    <dgm:cxn modelId="{0923E8D3-3CA5-4143-843F-EA92AF09D76E}" type="presParOf" srcId="{4E52E905-D4BF-4CDD-879A-4351A0F7598D}" destId="{A6EB45AB-4563-4D27-8CB6-5433A97637CB}" srcOrd="0" destOrd="0" presId="urn:microsoft.com/office/officeart/2005/8/layout/list1"/>
    <dgm:cxn modelId="{5B4E6190-3352-4B82-888A-CDC1F0EB97CE}" type="presParOf" srcId="{A6EB45AB-4563-4D27-8CB6-5433A97637CB}" destId="{240DD6DA-2C84-4CCB-A657-85BE6CE36E61}" srcOrd="0" destOrd="0" presId="urn:microsoft.com/office/officeart/2005/8/layout/list1"/>
    <dgm:cxn modelId="{A26C272D-5654-4CC2-B4B7-759C44855A2D}" type="presParOf" srcId="{A6EB45AB-4563-4D27-8CB6-5433A97637CB}" destId="{069A4182-B699-4846-88BF-A9C6A8CF7F24}" srcOrd="1" destOrd="0" presId="urn:microsoft.com/office/officeart/2005/8/layout/list1"/>
    <dgm:cxn modelId="{DFD1F1ED-5457-49D7-A1AD-0276FC5163A4}" type="presParOf" srcId="{4E52E905-D4BF-4CDD-879A-4351A0F7598D}" destId="{DDEC730E-27D0-4BC7-8D90-813ACB41AB97}" srcOrd="1" destOrd="0" presId="urn:microsoft.com/office/officeart/2005/8/layout/list1"/>
    <dgm:cxn modelId="{7325E79F-B598-4808-847E-628D71D3647F}" type="presParOf" srcId="{4E52E905-D4BF-4CDD-879A-4351A0F7598D}" destId="{484477FE-6776-4C26-B023-9A89A1E73451}" srcOrd="2" destOrd="0" presId="urn:microsoft.com/office/officeart/2005/8/layout/list1"/>
    <dgm:cxn modelId="{F4FAB925-E13A-4541-8489-0E52FCB3FF13}" type="presParOf" srcId="{4E52E905-D4BF-4CDD-879A-4351A0F7598D}" destId="{9C0C5BA2-4A18-4FC9-84BF-62A926DD9D34}" srcOrd="3" destOrd="0" presId="urn:microsoft.com/office/officeart/2005/8/layout/list1"/>
    <dgm:cxn modelId="{5C2A5DFB-F1D2-4056-A452-4D25ED54CAD0}" type="presParOf" srcId="{4E52E905-D4BF-4CDD-879A-4351A0F7598D}" destId="{BF7C4CFA-2D61-40BA-96EB-785502E5F690}" srcOrd="4" destOrd="0" presId="urn:microsoft.com/office/officeart/2005/8/layout/list1"/>
    <dgm:cxn modelId="{3456C46A-F29E-46B6-841C-857D09003674}" type="presParOf" srcId="{BF7C4CFA-2D61-40BA-96EB-785502E5F690}" destId="{6CA63162-33CB-4C61-96E0-536BD373949C}" srcOrd="0" destOrd="0" presId="urn:microsoft.com/office/officeart/2005/8/layout/list1"/>
    <dgm:cxn modelId="{502F21F5-2BCC-41C0-B8BC-898B6C71723C}" type="presParOf" srcId="{BF7C4CFA-2D61-40BA-96EB-785502E5F690}" destId="{C8045CC7-D323-4A7D-88F5-6B935967961F}" srcOrd="1" destOrd="0" presId="urn:microsoft.com/office/officeart/2005/8/layout/list1"/>
    <dgm:cxn modelId="{B561AC21-D5A4-4082-88B6-9B12DC4492A8}" type="presParOf" srcId="{4E52E905-D4BF-4CDD-879A-4351A0F7598D}" destId="{902377C4-6212-496B-9043-FA7CF8DC5BDA}" srcOrd="5" destOrd="0" presId="urn:microsoft.com/office/officeart/2005/8/layout/list1"/>
    <dgm:cxn modelId="{3395EC90-593E-48F6-B787-D73A10A73543}" type="presParOf" srcId="{4E52E905-D4BF-4CDD-879A-4351A0F7598D}" destId="{96A479DC-5C1C-462D-98FD-71CA535EA716}" srcOrd="6" destOrd="0" presId="urn:microsoft.com/office/officeart/2005/8/layout/list1"/>
    <dgm:cxn modelId="{3C7CAEAE-5198-4FFE-A543-9C924E8AC5CE}" type="presParOf" srcId="{4E52E905-D4BF-4CDD-879A-4351A0F7598D}" destId="{B1DAE106-FE56-48A0-8400-125A0F88A2F0}" srcOrd="7" destOrd="0" presId="urn:microsoft.com/office/officeart/2005/8/layout/list1"/>
    <dgm:cxn modelId="{0A81E5CF-00F8-4DF0-99E3-0B05894F5BE5}" type="presParOf" srcId="{4E52E905-D4BF-4CDD-879A-4351A0F7598D}" destId="{601AE89C-701D-4816-928C-39CE18FBE823}" srcOrd="8" destOrd="0" presId="urn:microsoft.com/office/officeart/2005/8/layout/list1"/>
    <dgm:cxn modelId="{75381411-45C0-4D88-9844-684AC2FD25C7}" type="presParOf" srcId="{601AE89C-701D-4816-928C-39CE18FBE823}" destId="{D10D93F3-9F66-41A2-BBB9-478CAE6424A2}" srcOrd="0" destOrd="0" presId="urn:microsoft.com/office/officeart/2005/8/layout/list1"/>
    <dgm:cxn modelId="{A4D4BA83-2B84-4CE2-89A0-2D060F180B29}" type="presParOf" srcId="{601AE89C-701D-4816-928C-39CE18FBE823}" destId="{FD8CE333-1296-4A0D-A38E-C97D92CC6F50}" srcOrd="1" destOrd="0" presId="urn:microsoft.com/office/officeart/2005/8/layout/list1"/>
    <dgm:cxn modelId="{EC9E7D6D-9360-438A-8E41-A68452369A43}" type="presParOf" srcId="{4E52E905-D4BF-4CDD-879A-4351A0F7598D}" destId="{D6CECF04-1229-4D28-8DD0-190C74E5CB5E}" srcOrd="9" destOrd="0" presId="urn:microsoft.com/office/officeart/2005/8/layout/list1"/>
    <dgm:cxn modelId="{09FB89E7-1039-435C-B821-5E0746AD13A0}" type="presParOf" srcId="{4E52E905-D4BF-4CDD-879A-4351A0F7598D}" destId="{F71DCDE5-347F-4B70-B8B9-785F85AEEF2C}" srcOrd="10" destOrd="0" presId="urn:microsoft.com/office/officeart/2005/8/layout/list1"/>
    <dgm:cxn modelId="{6A4DCEE2-DD2B-4C5C-9766-4FB7617620F6}" type="presParOf" srcId="{4E52E905-D4BF-4CDD-879A-4351A0F7598D}" destId="{5EAB38FB-985C-4DD7-8103-5D910F0FB70D}" srcOrd="11" destOrd="0" presId="urn:microsoft.com/office/officeart/2005/8/layout/list1"/>
    <dgm:cxn modelId="{5CB7E485-B9CC-472B-864F-F2FA32A3A5A6}" type="presParOf" srcId="{4E52E905-D4BF-4CDD-879A-4351A0F7598D}" destId="{4291169A-D389-4305-8E2F-6778F61D85DE}" srcOrd="12" destOrd="0" presId="urn:microsoft.com/office/officeart/2005/8/layout/list1"/>
    <dgm:cxn modelId="{963C192C-B649-4C14-AFAC-BC0603C09482}" type="presParOf" srcId="{4291169A-D389-4305-8E2F-6778F61D85DE}" destId="{F266AD2E-031D-45BB-BA35-AE3799D71957}" srcOrd="0" destOrd="0" presId="urn:microsoft.com/office/officeart/2005/8/layout/list1"/>
    <dgm:cxn modelId="{6AE58D68-94F9-4C2A-93B5-EB63FD39E540}" type="presParOf" srcId="{4291169A-D389-4305-8E2F-6778F61D85DE}" destId="{984B9798-F2A6-4873-AF19-7D336FD5E339}" srcOrd="1" destOrd="0" presId="urn:microsoft.com/office/officeart/2005/8/layout/list1"/>
    <dgm:cxn modelId="{84A0F415-A7DF-4740-97ED-E1B7DDD2A32A}" type="presParOf" srcId="{4E52E905-D4BF-4CDD-879A-4351A0F7598D}" destId="{A8D539EC-FEBE-4572-AD83-C4DABB14DA10}" srcOrd="13" destOrd="0" presId="urn:microsoft.com/office/officeart/2005/8/layout/list1"/>
    <dgm:cxn modelId="{F0636B70-E1CC-4643-9435-79DCE92DB314}" type="presParOf" srcId="{4E52E905-D4BF-4CDD-879A-4351A0F7598D}" destId="{36E68191-253D-4A1D-97A7-26B04B7E1DB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852958-A1C9-41B7-B6DF-4B87B9432A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A5B2D9-4AC2-405A-B4E5-A462156352F3}">
      <dgm:prSet custT="1"/>
      <dgm:spPr>
        <a:solidFill>
          <a:schemeClr val="accent5">
            <a:alpha val="90000"/>
          </a:schemeClr>
        </a:solidFill>
      </dgm:spPr>
      <dgm:t>
        <a:bodyPr/>
        <a:lstStyle/>
        <a:p>
          <a:r>
            <a:rPr lang="en-US" sz="1200" b="1" i="0" dirty="0">
              <a:solidFill>
                <a:srgbClr val="000000"/>
              </a:solidFill>
            </a:rPr>
            <a:t> </a:t>
          </a:r>
          <a:r>
            <a:rPr lang="en-US" sz="1200" b="0" i="0" dirty="0">
              <a:solidFill>
                <a:srgbClr val="000000"/>
              </a:solidFill>
            </a:rPr>
            <a:t>Texas Tech University Health Sciences Center, in Amarillo Texas</a:t>
          </a:r>
          <a:endParaRPr lang="en-US" sz="1200" b="0" dirty="0">
            <a:solidFill>
              <a:srgbClr val="000000"/>
            </a:solidFill>
          </a:endParaRPr>
        </a:p>
      </dgm:t>
    </dgm:pt>
    <dgm:pt modelId="{1EA217DE-4392-43CD-A3A1-1AAD4588E0B9}" type="parTrans" cxnId="{86608FEA-E6C4-4E03-909A-AAE278AC43CF}">
      <dgm:prSet/>
      <dgm:spPr/>
      <dgm:t>
        <a:bodyPr/>
        <a:lstStyle/>
        <a:p>
          <a:endParaRPr lang="en-US"/>
        </a:p>
      </dgm:t>
    </dgm:pt>
    <dgm:pt modelId="{01E98CAB-3C89-48E2-B290-5E7695A73C9C}" type="sibTrans" cxnId="{86608FEA-E6C4-4E03-909A-AAE278AC43CF}">
      <dgm:prSet/>
      <dgm:spPr/>
      <dgm:t>
        <a:bodyPr/>
        <a:lstStyle/>
        <a:p>
          <a:endParaRPr lang="en-US"/>
        </a:p>
      </dgm:t>
    </dgm:pt>
    <dgm:pt modelId="{BCB75543-7C65-438C-B3F6-B33996E86E06}">
      <dgm:prSet custT="1"/>
      <dgm:spPr/>
      <dgm:t>
        <a:bodyPr/>
        <a:lstStyle/>
        <a:p>
          <a:r>
            <a:rPr lang="en-US" sz="1400" b="1" i="0" dirty="0">
              <a:solidFill>
                <a:schemeClr val="accent6"/>
              </a:solidFill>
            </a:rPr>
            <a:t>Resource for Medication Safety </a:t>
          </a:r>
          <a:endParaRPr lang="en-US" sz="1400" b="1" dirty="0">
            <a:solidFill>
              <a:schemeClr val="accent6"/>
            </a:solidFill>
          </a:endParaRPr>
        </a:p>
      </dgm:t>
    </dgm:pt>
    <dgm:pt modelId="{194C81B8-3907-4D75-8FAA-DB7DF2CE1537}" type="parTrans" cxnId="{47E8492A-8ABD-4193-BFC1-42D630AEA180}">
      <dgm:prSet/>
      <dgm:spPr/>
      <dgm:t>
        <a:bodyPr/>
        <a:lstStyle/>
        <a:p>
          <a:endParaRPr lang="en-US"/>
        </a:p>
      </dgm:t>
    </dgm:pt>
    <dgm:pt modelId="{D6772947-A909-4E44-852F-571143A47E73}" type="sibTrans" cxnId="{47E8492A-8ABD-4193-BFC1-42D630AEA180}">
      <dgm:prSet/>
      <dgm:spPr/>
      <dgm:t>
        <a:bodyPr/>
        <a:lstStyle/>
        <a:p>
          <a:endParaRPr lang="en-US"/>
        </a:p>
      </dgm:t>
    </dgm:pt>
    <dgm:pt modelId="{21BE7005-1E2B-4DC4-AE33-4720AD635B13}">
      <dgm:prSet custT="1"/>
      <dgm:spPr/>
      <dgm:t>
        <a:bodyPr/>
        <a:lstStyle/>
        <a:p>
          <a:r>
            <a:rPr lang="en-US" sz="1400" b="1" i="0" dirty="0">
              <a:solidFill>
                <a:schemeClr val="accent6"/>
              </a:solidFill>
            </a:rPr>
            <a:t>InfantRisk.com </a:t>
          </a:r>
          <a:endParaRPr lang="en-US" sz="1400" b="1" dirty="0">
            <a:solidFill>
              <a:schemeClr val="accent6"/>
            </a:solidFill>
          </a:endParaRPr>
        </a:p>
      </dgm:t>
    </dgm:pt>
    <dgm:pt modelId="{D548EA3A-323A-433F-9F8A-97EE32B8B871}" type="parTrans" cxnId="{EA11E76A-B250-4197-874C-BF245AF133E2}">
      <dgm:prSet/>
      <dgm:spPr/>
      <dgm:t>
        <a:bodyPr/>
        <a:lstStyle/>
        <a:p>
          <a:endParaRPr lang="en-US"/>
        </a:p>
      </dgm:t>
    </dgm:pt>
    <dgm:pt modelId="{D5AB8FEC-390D-4C0E-A65E-154C59A3DA93}" type="sibTrans" cxnId="{EA11E76A-B250-4197-874C-BF245AF133E2}">
      <dgm:prSet/>
      <dgm:spPr/>
      <dgm:t>
        <a:bodyPr/>
        <a:lstStyle/>
        <a:p>
          <a:endParaRPr lang="en-US"/>
        </a:p>
      </dgm:t>
    </dgm:pt>
    <dgm:pt modelId="{0184A941-1296-4091-93E3-95A6F9E1592A}">
      <dgm:prSet custT="1"/>
      <dgm:spPr>
        <a:solidFill>
          <a:schemeClr val="accent5">
            <a:alpha val="90000"/>
          </a:schemeClr>
        </a:solidFill>
      </dgm:spPr>
      <dgm:t>
        <a:bodyPr/>
        <a:lstStyle/>
        <a:p>
          <a:r>
            <a:rPr lang="en-US" sz="1200" b="0" i="0" dirty="0">
              <a:solidFill>
                <a:srgbClr val="000000"/>
              </a:solidFill>
            </a:rPr>
            <a:t>Articles on various topics for breastfeeding and pregnancy</a:t>
          </a:r>
          <a:endParaRPr lang="en-US" sz="1200" dirty="0">
            <a:solidFill>
              <a:srgbClr val="000000"/>
            </a:solidFill>
          </a:endParaRPr>
        </a:p>
      </dgm:t>
    </dgm:pt>
    <dgm:pt modelId="{2D0D03F7-CBA5-4029-A6CA-F63F56326F6B}" type="parTrans" cxnId="{8086FD54-9798-4D3C-A1E2-CE1E2E067F3E}">
      <dgm:prSet/>
      <dgm:spPr/>
      <dgm:t>
        <a:bodyPr/>
        <a:lstStyle/>
        <a:p>
          <a:endParaRPr lang="en-US"/>
        </a:p>
      </dgm:t>
    </dgm:pt>
    <dgm:pt modelId="{F9740613-134D-4277-B3DE-3A48DFA1D451}" type="sibTrans" cxnId="{8086FD54-9798-4D3C-A1E2-CE1E2E067F3E}">
      <dgm:prSet/>
      <dgm:spPr/>
      <dgm:t>
        <a:bodyPr/>
        <a:lstStyle/>
        <a:p>
          <a:endParaRPr lang="en-US"/>
        </a:p>
      </dgm:t>
    </dgm:pt>
    <dgm:pt modelId="{495DD5B7-D70C-4ECB-A8F0-8E82F52C396E}">
      <dgm:prSet custT="1"/>
      <dgm:spPr/>
      <dgm:t>
        <a:bodyPr/>
        <a:lstStyle/>
        <a:p>
          <a:r>
            <a:rPr lang="en-US" sz="1400" b="1" i="0" dirty="0">
              <a:solidFill>
                <a:schemeClr val="accent6"/>
              </a:solidFill>
            </a:rPr>
            <a:t>FREE </a:t>
          </a:r>
          <a:r>
            <a:rPr lang="en-US" sz="1400" b="1" i="0" dirty="0" err="1">
              <a:solidFill>
                <a:schemeClr val="accent6"/>
              </a:solidFill>
            </a:rPr>
            <a:t>InfantRisk</a:t>
          </a:r>
          <a:r>
            <a:rPr lang="en-US" sz="1400" b="1" i="0" dirty="0">
              <a:solidFill>
                <a:schemeClr val="accent6"/>
              </a:solidFill>
            </a:rPr>
            <a:t> Hotline </a:t>
          </a:r>
          <a:endParaRPr lang="en-US" sz="1400" b="1" dirty="0">
            <a:solidFill>
              <a:schemeClr val="accent6"/>
            </a:solidFill>
          </a:endParaRPr>
        </a:p>
      </dgm:t>
    </dgm:pt>
    <dgm:pt modelId="{CE5271A5-510F-4CA9-BF3A-FA4EC92642C8}" type="parTrans" cxnId="{773574B5-A409-45AD-9FEB-EA91C0A450DE}">
      <dgm:prSet/>
      <dgm:spPr/>
      <dgm:t>
        <a:bodyPr/>
        <a:lstStyle/>
        <a:p>
          <a:endParaRPr lang="en-US"/>
        </a:p>
      </dgm:t>
    </dgm:pt>
    <dgm:pt modelId="{93E43156-E3BE-4CC0-BA86-458CD9271828}" type="sibTrans" cxnId="{773574B5-A409-45AD-9FEB-EA91C0A450DE}">
      <dgm:prSet/>
      <dgm:spPr/>
      <dgm:t>
        <a:bodyPr/>
        <a:lstStyle/>
        <a:p>
          <a:endParaRPr lang="en-US"/>
        </a:p>
      </dgm:t>
    </dgm:pt>
    <dgm:pt modelId="{5DB40BEA-60A3-4334-8029-80D5E658A6C4}">
      <dgm:prSet custT="1"/>
      <dgm:spPr>
        <a:solidFill>
          <a:schemeClr val="accent5">
            <a:alpha val="90000"/>
          </a:schemeClr>
        </a:solidFill>
      </dgm:spPr>
      <dgm:t>
        <a:bodyPr/>
        <a:lstStyle/>
        <a:p>
          <a:r>
            <a:rPr lang="en-US" sz="1200" b="0" i="0" dirty="0">
              <a:solidFill>
                <a:srgbClr val="000000"/>
              </a:solidFill>
            </a:rPr>
            <a:t>Available to answer medication questions for specific scenarios </a:t>
          </a:r>
          <a:r>
            <a:rPr lang="en-US" sz="1200" b="0" i="0" dirty="0" err="1">
              <a:solidFill>
                <a:srgbClr val="000000"/>
              </a:solidFill>
            </a:rPr>
            <a:t>forparents</a:t>
          </a:r>
          <a:r>
            <a:rPr lang="en-US" sz="1200" b="0" i="0" dirty="0">
              <a:solidFill>
                <a:srgbClr val="000000"/>
              </a:solidFill>
            </a:rPr>
            <a:t> or clinicians</a:t>
          </a:r>
          <a:endParaRPr lang="en-US" sz="1200" dirty="0">
            <a:solidFill>
              <a:srgbClr val="000000"/>
            </a:solidFill>
          </a:endParaRPr>
        </a:p>
      </dgm:t>
    </dgm:pt>
    <dgm:pt modelId="{18C2AFF0-DC02-4815-B391-26719C1114AB}" type="parTrans" cxnId="{BB891564-19B7-48E9-82CE-766452206977}">
      <dgm:prSet/>
      <dgm:spPr/>
      <dgm:t>
        <a:bodyPr/>
        <a:lstStyle/>
        <a:p>
          <a:endParaRPr lang="en-US"/>
        </a:p>
      </dgm:t>
    </dgm:pt>
    <dgm:pt modelId="{FD3847B9-8F90-48E7-88C9-D078E59D05C0}" type="sibTrans" cxnId="{BB891564-19B7-48E9-82CE-766452206977}">
      <dgm:prSet/>
      <dgm:spPr/>
      <dgm:t>
        <a:bodyPr/>
        <a:lstStyle/>
        <a:p>
          <a:endParaRPr lang="en-US"/>
        </a:p>
      </dgm:t>
    </dgm:pt>
    <dgm:pt modelId="{1D030029-E204-4518-8A0F-501DD8A7B9C7}">
      <dgm:prSet custT="1"/>
      <dgm:spPr>
        <a:solidFill>
          <a:schemeClr val="accent5">
            <a:alpha val="90000"/>
          </a:schemeClr>
        </a:solidFill>
      </dgm:spPr>
      <dgm:t>
        <a:bodyPr/>
        <a:lstStyle/>
        <a:p>
          <a:r>
            <a:rPr lang="en-US" sz="1200" b="0" i="0" dirty="0">
              <a:solidFill>
                <a:srgbClr val="000000"/>
              </a:solidFill>
            </a:rPr>
            <a:t>Available during regular business hours (Central Standard Time) at +1 (806) 352-2519</a:t>
          </a:r>
          <a:r>
            <a:rPr lang="en-US" sz="1200" b="0" i="0" dirty="0">
              <a:solidFill>
                <a:srgbClr val="002060"/>
              </a:solidFill>
            </a:rPr>
            <a:t>. </a:t>
          </a:r>
          <a:endParaRPr lang="en-US" sz="1200" dirty="0">
            <a:solidFill>
              <a:srgbClr val="002060"/>
            </a:solidFill>
          </a:endParaRPr>
        </a:p>
      </dgm:t>
    </dgm:pt>
    <dgm:pt modelId="{90A79278-9C8D-4DAB-A624-8DF8D787A3D1}" type="parTrans" cxnId="{77A26D98-01D3-44C3-AE45-F5B0AF987B7C}">
      <dgm:prSet/>
      <dgm:spPr/>
      <dgm:t>
        <a:bodyPr/>
        <a:lstStyle/>
        <a:p>
          <a:endParaRPr lang="en-US"/>
        </a:p>
      </dgm:t>
    </dgm:pt>
    <dgm:pt modelId="{6422251B-A5D5-44E7-8541-9D275195AF78}" type="sibTrans" cxnId="{77A26D98-01D3-44C3-AE45-F5B0AF987B7C}">
      <dgm:prSet/>
      <dgm:spPr/>
      <dgm:t>
        <a:bodyPr/>
        <a:lstStyle/>
        <a:p>
          <a:endParaRPr lang="en-US"/>
        </a:p>
      </dgm:t>
    </dgm:pt>
    <dgm:pt modelId="{66DF5EF0-34F6-46AF-B284-9320D4625B73}">
      <dgm:prSet custT="1"/>
      <dgm:spPr>
        <a:solidFill>
          <a:schemeClr val="accent5">
            <a:alpha val="90000"/>
          </a:schemeClr>
        </a:solidFill>
      </dgm:spPr>
      <dgm:t>
        <a:bodyPr/>
        <a:lstStyle/>
        <a:p>
          <a:r>
            <a:rPr lang="en-US" sz="1200" dirty="0">
              <a:solidFill>
                <a:srgbClr val="000000"/>
              </a:solidFill>
            </a:rPr>
            <a:t>Published over 25 drug studies in pregnancy/lactation</a:t>
          </a:r>
        </a:p>
      </dgm:t>
    </dgm:pt>
    <dgm:pt modelId="{1BD27BB5-0EB5-4104-9822-8F7E87090834}" type="parTrans" cxnId="{767CF81A-1D8D-483E-88B9-9CBA8E571657}">
      <dgm:prSet/>
      <dgm:spPr/>
      <dgm:t>
        <a:bodyPr/>
        <a:lstStyle/>
        <a:p>
          <a:endParaRPr lang="en-US"/>
        </a:p>
      </dgm:t>
    </dgm:pt>
    <dgm:pt modelId="{4736BCF6-1D32-4767-A681-402C4D0773BA}" type="sibTrans" cxnId="{767CF81A-1D8D-483E-88B9-9CBA8E571657}">
      <dgm:prSet/>
      <dgm:spPr/>
      <dgm:t>
        <a:bodyPr/>
        <a:lstStyle/>
        <a:p>
          <a:endParaRPr lang="en-US"/>
        </a:p>
      </dgm:t>
    </dgm:pt>
    <dgm:pt modelId="{9CC3E7F7-AB17-4F0B-9CE5-A25A4CB1B93E}">
      <dgm:prSet custT="1"/>
      <dgm:spPr/>
      <dgm:t>
        <a:bodyPr/>
        <a:lstStyle/>
        <a:p>
          <a:r>
            <a:rPr lang="en-US" sz="1400" b="1" dirty="0">
              <a:solidFill>
                <a:schemeClr val="accent6"/>
              </a:solidFill>
            </a:rPr>
            <a:t>A World-Wide Call Center</a:t>
          </a:r>
          <a:r>
            <a:rPr lang="en-US" sz="1400" b="1" baseline="30000" dirty="0">
              <a:solidFill>
                <a:schemeClr val="accent6"/>
              </a:solidFill>
            </a:rPr>
            <a:t>10</a:t>
          </a:r>
          <a:endParaRPr lang="en-US" sz="1400" b="1" dirty="0">
            <a:solidFill>
              <a:schemeClr val="accent6"/>
            </a:solidFill>
          </a:endParaRPr>
        </a:p>
      </dgm:t>
    </dgm:pt>
    <dgm:pt modelId="{43E18297-7245-4099-8E37-BD38EC5D5F81}" type="parTrans" cxnId="{5AFE0C76-6D69-4C7E-81B5-32CEB6849866}">
      <dgm:prSet/>
      <dgm:spPr/>
      <dgm:t>
        <a:bodyPr/>
        <a:lstStyle/>
        <a:p>
          <a:endParaRPr lang="en-US"/>
        </a:p>
      </dgm:t>
    </dgm:pt>
    <dgm:pt modelId="{614A34B5-0F94-4B08-8467-828E73313A9D}" type="sibTrans" cxnId="{5AFE0C76-6D69-4C7E-81B5-32CEB6849866}">
      <dgm:prSet/>
      <dgm:spPr/>
      <dgm:t>
        <a:bodyPr/>
        <a:lstStyle/>
        <a:p>
          <a:endParaRPr lang="en-US"/>
        </a:p>
      </dgm:t>
    </dgm:pt>
    <dgm:pt modelId="{B34096CD-80E9-4807-BCE4-B8A690F621E8}" type="pres">
      <dgm:prSet presAssocID="{F1852958-A1C9-41B7-B6DF-4B87B9432AB9}" presName="linear" presStyleCnt="0">
        <dgm:presLayoutVars>
          <dgm:dir/>
          <dgm:animLvl val="lvl"/>
          <dgm:resizeHandles val="exact"/>
        </dgm:presLayoutVars>
      </dgm:prSet>
      <dgm:spPr/>
    </dgm:pt>
    <dgm:pt modelId="{C6826A0C-0A2C-4B4D-861E-332E44C1720C}" type="pres">
      <dgm:prSet presAssocID="{9CC3E7F7-AB17-4F0B-9CE5-A25A4CB1B93E}" presName="parentLin" presStyleCnt="0"/>
      <dgm:spPr/>
    </dgm:pt>
    <dgm:pt modelId="{08C3B470-394D-4E7B-A422-F89CA216FA7A}" type="pres">
      <dgm:prSet presAssocID="{9CC3E7F7-AB17-4F0B-9CE5-A25A4CB1B93E}" presName="parentLeftMargin" presStyleLbl="node1" presStyleIdx="0" presStyleCnt="4"/>
      <dgm:spPr/>
    </dgm:pt>
    <dgm:pt modelId="{584A8195-FC65-456A-8DB2-766146872343}" type="pres">
      <dgm:prSet presAssocID="{9CC3E7F7-AB17-4F0B-9CE5-A25A4CB1B93E}" presName="parentText" presStyleLbl="node1" presStyleIdx="0" presStyleCnt="4">
        <dgm:presLayoutVars>
          <dgm:chMax val="0"/>
          <dgm:bulletEnabled val="1"/>
        </dgm:presLayoutVars>
      </dgm:prSet>
      <dgm:spPr/>
    </dgm:pt>
    <dgm:pt modelId="{447817FD-3967-43D6-9138-5BE211066410}" type="pres">
      <dgm:prSet presAssocID="{9CC3E7F7-AB17-4F0B-9CE5-A25A4CB1B93E}" presName="negativeSpace" presStyleCnt="0"/>
      <dgm:spPr/>
    </dgm:pt>
    <dgm:pt modelId="{FE453C94-7F26-410C-8A32-F583F8C8AF5E}" type="pres">
      <dgm:prSet presAssocID="{9CC3E7F7-AB17-4F0B-9CE5-A25A4CB1B93E}" presName="childText" presStyleLbl="conFgAcc1" presStyleIdx="0" presStyleCnt="4">
        <dgm:presLayoutVars>
          <dgm:bulletEnabled val="1"/>
        </dgm:presLayoutVars>
      </dgm:prSet>
      <dgm:spPr/>
    </dgm:pt>
    <dgm:pt modelId="{A8DCEE39-D1C2-4ABD-9B46-CB5CFCF66186}" type="pres">
      <dgm:prSet presAssocID="{614A34B5-0F94-4B08-8467-828E73313A9D}" presName="spaceBetweenRectangles" presStyleCnt="0"/>
      <dgm:spPr/>
    </dgm:pt>
    <dgm:pt modelId="{45EC1BB3-400A-4756-801B-60C5BBBCC8CD}" type="pres">
      <dgm:prSet presAssocID="{BCB75543-7C65-438C-B3F6-B33996E86E06}" presName="parentLin" presStyleCnt="0"/>
      <dgm:spPr/>
    </dgm:pt>
    <dgm:pt modelId="{08F1D109-83B3-497B-8682-3E501B3FF184}" type="pres">
      <dgm:prSet presAssocID="{BCB75543-7C65-438C-B3F6-B33996E86E06}" presName="parentLeftMargin" presStyleLbl="node1" presStyleIdx="0" presStyleCnt="4"/>
      <dgm:spPr/>
    </dgm:pt>
    <dgm:pt modelId="{079CDC46-D52C-4C75-BBE0-D8114B306BAE}" type="pres">
      <dgm:prSet presAssocID="{BCB75543-7C65-438C-B3F6-B33996E86E06}" presName="parentText" presStyleLbl="node1" presStyleIdx="1" presStyleCnt="4" custScaleX="120522">
        <dgm:presLayoutVars>
          <dgm:chMax val="0"/>
          <dgm:bulletEnabled val="1"/>
        </dgm:presLayoutVars>
      </dgm:prSet>
      <dgm:spPr/>
    </dgm:pt>
    <dgm:pt modelId="{2DABD101-3AAE-47CB-AA94-D1520B27CFCA}" type="pres">
      <dgm:prSet presAssocID="{BCB75543-7C65-438C-B3F6-B33996E86E06}" presName="negativeSpace" presStyleCnt="0"/>
      <dgm:spPr/>
    </dgm:pt>
    <dgm:pt modelId="{53BBBCF0-5F02-49E0-93E8-4E752055C1E3}" type="pres">
      <dgm:prSet presAssocID="{BCB75543-7C65-438C-B3F6-B33996E86E06}" presName="childText" presStyleLbl="conFgAcc1" presStyleIdx="1" presStyleCnt="4">
        <dgm:presLayoutVars>
          <dgm:bulletEnabled val="1"/>
        </dgm:presLayoutVars>
      </dgm:prSet>
      <dgm:spPr/>
    </dgm:pt>
    <dgm:pt modelId="{FC102D45-CE42-485B-AFA1-F6614C15824A}" type="pres">
      <dgm:prSet presAssocID="{D6772947-A909-4E44-852F-571143A47E73}" presName="spaceBetweenRectangles" presStyleCnt="0"/>
      <dgm:spPr/>
    </dgm:pt>
    <dgm:pt modelId="{BD5D8618-3898-4605-852E-73CB3E0BC849}" type="pres">
      <dgm:prSet presAssocID="{21BE7005-1E2B-4DC4-AE33-4720AD635B13}" presName="parentLin" presStyleCnt="0"/>
      <dgm:spPr/>
    </dgm:pt>
    <dgm:pt modelId="{B566F6D7-7667-492C-87FA-50DEA4C7595F}" type="pres">
      <dgm:prSet presAssocID="{21BE7005-1E2B-4DC4-AE33-4720AD635B13}" presName="parentLeftMargin" presStyleLbl="node1" presStyleIdx="1" presStyleCnt="4"/>
      <dgm:spPr/>
    </dgm:pt>
    <dgm:pt modelId="{7DC47F7C-013C-4A52-AEB4-E80E998063ED}" type="pres">
      <dgm:prSet presAssocID="{21BE7005-1E2B-4DC4-AE33-4720AD635B13}" presName="parentText" presStyleLbl="node1" presStyleIdx="2" presStyleCnt="4">
        <dgm:presLayoutVars>
          <dgm:chMax val="0"/>
          <dgm:bulletEnabled val="1"/>
        </dgm:presLayoutVars>
      </dgm:prSet>
      <dgm:spPr/>
    </dgm:pt>
    <dgm:pt modelId="{3D2367DB-340B-43D7-A09F-019FDB4DB48F}" type="pres">
      <dgm:prSet presAssocID="{21BE7005-1E2B-4DC4-AE33-4720AD635B13}" presName="negativeSpace" presStyleCnt="0"/>
      <dgm:spPr/>
    </dgm:pt>
    <dgm:pt modelId="{1292B2AE-FE49-4340-8DA4-83A576D3C42B}" type="pres">
      <dgm:prSet presAssocID="{21BE7005-1E2B-4DC4-AE33-4720AD635B13}" presName="childText" presStyleLbl="conFgAcc1" presStyleIdx="2" presStyleCnt="4">
        <dgm:presLayoutVars>
          <dgm:bulletEnabled val="1"/>
        </dgm:presLayoutVars>
      </dgm:prSet>
      <dgm:spPr/>
    </dgm:pt>
    <dgm:pt modelId="{4EEFE506-2545-4810-B439-A19E2BEC0002}" type="pres">
      <dgm:prSet presAssocID="{D5AB8FEC-390D-4C0E-A65E-154C59A3DA93}" presName="spaceBetweenRectangles" presStyleCnt="0"/>
      <dgm:spPr/>
    </dgm:pt>
    <dgm:pt modelId="{9E788EBF-84F6-48C4-9F3D-3477DFCAF182}" type="pres">
      <dgm:prSet presAssocID="{495DD5B7-D70C-4ECB-A8F0-8E82F52C396E}" presName="parentLin" presStyleCnt="0"/>
      <dgm:spPr/>
    </dgm:pt>
    <dgm:pt modelId="{285D38D4-056D-4EB5-8441-214C6DC9BFA7}" type="pres">
      <dgm:prSet presAssocID="{495DD5B7-D70C-4ECB-A8F0-8E82F52C396E}" presName="parentLeftMargin" presStyleLbl="node1" presStyleIdx="2" presStyleCnt="4"/>
      <dgm:spPr/>
    </dgm:pt>
    <dgm:pt modelId="{A90F7308-92BE-4308-8AFD-32F8FF753D53}" type="pres">
      <dgm:prSet presAssocID="{495DD5B7-D70C-4ECB-A8F0-8E82F52C396E}" presName="parentText" presStyleLbl="node1" presStyleIdx="3" presStyleCnt="4">
        <dgm:presLayoutVars>
          <dgm:chMax val="0"/>
          <dgm:bulletEnabled val="1"/>
        </dgm:presLayoutVars>
      </dgm:prSet>
      <dgm:spPr/>
    </dgm:pt>
    <dgm:pt modelId="{C32A9E45-9430-4580-88A3-EF73A4AACAEC}" type="pres">
      <dgm:prSet presAssocID="{495DD5B7-D70C-4ECB-A8F0-8E82F52C396E}" presName="negativeSpace" presStyleCnt="0"/>
      <dgm:spPr/>
    </dgm:pt>
    <dgm:pt modelId="{6FE40674-D616-4B76-804C-1B6FB0BF3982}" type="pres">
      <dgm:prSet presAssocID="{495DD5B7-D70C-4ECB-A8F0-8E82F52C396E}" presName="childText" presStyleLbl="conFgAcc1" presStyleIdx="3" presStyleCnt="4">
        <dgm:presLayoutVars>
          <dgm:bulletEnabled val="1"/>
        </dgm:presLayoutVars>
      </dgm:prSet>
      <dgm:spPr/>
    </dgm:pt>
  </dgm:ptLst>
  <dgm:cxnLst>
    <dgm:cxn modelId="{AEE82C0C-095D-45BE-BB10-2157AA9DD25A}" type="presOf" srcId="{BCB75543-7C65-438C-B3F6-B33996E86E06}" destId="{079CDC46-D52C-4C75-BBE0-D8114B306BAE}" srcOrd="1" destOrd="0" presId="urn:microsoft.com/office/officeart/2005/8/layout/list1"/>
    <dgm:cxn modelId="{F1FAB714-04C7-4497-A207-2FDFA59EF7A4}" type="presOf" srcId="{21BE7005-1E2B-4DC4-AE33-4720AD635B13}" destId="{7DC47F7C-013C-4A52-AEB4-E80E998063ED}" srcOrd="1" destOrd="0" presId="urn:microsoft.com/office/officeart/2005/8/layout/list1"/>
    <dgm:cxn modelId="{767CF81A-1D8D-483E-88B9-9CBA8E571657}" srcId="{BCB75543-7C65-438C-B3F6-B33996E86E06}" destId="{66DF5EF0-34F6-46AF-B284-9320D4625B73}" srcOrd="0" destOrd="0" parTransId="{1BD27BB5-0EB5-4104-9822-8F7E87090834}" sibTransId="{4736BCF6-1D32-4767-A681-402C4D0773BA}"/>
    <dgm:cxn modelId="{47E8492A-8ABD-4193-BFC1-42D630AEA180}" srcId="{F1852958-A1C9-41B7-B6DF-4B87B9432AB9}" destId="{BCB75543-7C65-438C-B3F6-B33996E86E06}" srcOrd="1" destOrd="0" parTransId="{194C81B8-3907-4D75-8FAA-DB7DF2CE1537}" sibTransId="{D6772947-A909-4E44-852F-571143A47E73}"/>
    <dgm:cxn modelId="{6115B02A-1C38-416E-A9FC-C877C8863784}" type="presOf" srcId="{5DB40BEA-60A3-4334-8029-80D5E658A6C4}" destId="{6FE40674-D616-4B76-804C-1B6FB0BF3982}" srcOrd="0" destOrd="0" presId="urn:microsoft.com/office/officeart/2005/8/layout/list1"/>
    <dgm:cxn modelId="{BB891564-19B7-48E9-82CE-766452206977}" srcId="{495DD5B7-D70C-4ECB-A8F0-8E82F52C396E}" destId="{5DB40BEA-60A3-4334-8029-80D5E658A6C4}" srcOrd="0" destOrd="0" parTransId="{18C2AFF0-DC02-4815-B391-26719C1114AB}" sibTransId="{FD3847B9-8F90-48E7-88C9-D078E59D05C0}"/>
    <dgm:cxn modelId="{4B46A546-DB75-4A29-9843-37348FE406C1}" type="presOf" srcId="{495DD5B7-D70C-4ECB-A8F0-8E82F52C396E}" destId="{A90F7308-92BE-4308-8AFD-32F8FF753D53}" srcOrd="1" destOrd="0" presId="urn:microsoft.com/office/officeart/2005/8/layout/list1"/>
    <dgm:cxn modelId="{B309C866-E864-4DCA-AE2F-2F59C480B9E1}" type="presOf" srcId="{0184A941-1296-4091-93E3-95A6F9E1592A}" destId="{1292B2AE-FE49-4340-8DA4-83A576D3C42B}" srcOrd="0" destOrd="0" presId="urn:microsoft.com/office/officeart/2005/8/layout/list1"/>
    <dgm:cxn modelId="{EA11E76A-B250-4197-874C-BF245AF133E2}" srcId="{F1852958-A1C9-41B7-B6DF-4B87B9432AB9}" destId="{21BE7005-1E2B-4DC4-AE33-4720AD635B13}" srcOrd="2" destOrd="0" parTransId="{D548EA3A-323A-433F-9F8A-97EE32B8B871}" sibTransId="{D5AB8FEC-390D-4C0E-A65E-154C59A3DA93}"/>
    <dgm:cxn modelId="{8086FD54-9798-4D3C-A1E2-CE1E2E067F3E}" srcId="{21BE7005-1E2B-4DC4-AE33-4720AD635B13}" destId="{0184A941-1296-4091-93E3-95A6F9E1592A}" srcOrd="0" destOrd="0" parTransId="{2D0D03F7-CBA5-4029-A6CA-F63F56326F6B}" sibTransId="{F9740613-134D-4277-B3DE-3A48DFA1D451}"/>
    <dgm:cxn modelId="{5AFE0C76-6D69-4C7E-81B5-32CEB6849866}" srcId="{F1852958-A1C9-41B7-B6DF-4B87B9432AB9}" destId="{9CC3E7F7-AB17-4F0B-9CE5-A25A4CB1B93E}" srcOrd="0" destOrd="0" parTransId="{43E18297-7245-4099-8E37-BD38EC5D5F81}" sibTransId="{614A34B5-0F94-4B08-8467-828E73313A9D}"/>
    <dgm:cxn modelId="{26975A7D-5468-44FB-9D47-1427B3E25EF1}" type="presOf" srcId="{F1852958-A1C9-41B7-B6DF-4B87B9432AB9}" destId="{B34096CD-80E9-4807-BCE4-B8A690F621E8}" srcOrd="0" destOrd="0" presId="urn:microsoft.com/office/officeart/2005/8/layout/list1"/>
    <dgm:cxn modelId="{47B4567F-8CC6-4555-80AA-4D8725CD2BD7}" type="presOf" srcId="{BCB75543-7C65-438C-B3F6-B33996E86E06}" destId="{08F1D109-83B3-497B-8682-3E501B3FF184}" srcOrd="0" destOrd="0" presId="urn:microsoft.com/office/officeart/2005/8/layout/list1"/>
    <dgm:cxn modelId="{EBCCD28A-43A7-473D-A68E-16D35AACE406}" type="presOf" srcId="{66DF5EF0-34F6-46AF-B284-9320D4625B73}" destId="{53BBBCF0-5F02-49E0-93E8-4E752055C1E3}" srcOrd="0" destOrd="0" presId="urn:microsoft.com/office/officeart/2005/8/layout/list1"/>
    <dgm:cxn modelId="{E1B9CD91-E489-468C-A3BD-B20ADCAD5676}" type="presOf" srcId="{21BE7005-1E2B-4DC4-AE33-4720AD635B13}" destId="{B566F6D7-7667-492C-87FA-50DEA4C7595F}" srcOrd="0" destOrd="0" presId="urn:microsoft.com/office/officeart/2005/8/layout/list1"/>
    <dgm:cxn modelId="{77A26D98-01D3-44C3-AE45-F5B0AF987B7C}" srcId="{495DD5B7-D70C-4ECB-A8F0-8E82F52C396E}" destId="{1D030029-E204-4518-8A0F-501DD8A7B9C7}" srcOrd="1" destOrd="0" parTransId="{90A79278-9C8D-4DAB-A624-8DF8D787A3D1}" sibTransId="{6422251B-A5D5-44E7-8541-9D275195AF78}"/>
    <dgm:cxn modelId="{58B005A9-069B-4F76-B1CA-E365B1211512}" type="presOf" srcId="{9CC3E7F7-AB17-4F0B-9CE5-A25A4CB1B93E}" destId="{08C3B470-394D-4E7B-A422-F89CA216FA7A}" srcOrd="0" destOrd="0" presId="urn:microsoft.com/office/officeart/2005/8/layout/list1"/>
    <dgm:cxn modelId="{773574B5-A409-45AD-9FEB-EA91C0A450DE}" srcId="{F1852958-A1C9-41B7-B6DF-4B87B9432AB9}" destId="{495DD5B7-D70C-4ECB-A8F0-8E82F52C396E}" srcOrd="3" destOrd="0" parTransId="{CE5271A5-510F-4CA9-BF3A-FA4EC92642C8}" sibTransId="{93E43156-E3BE-4CC0-BA86-458CD9271828}"/>
    <dgm:cxn modelId="{9BA737D7-9BE3-4385-8FFC-37500D506DA6}" type="presOf" srcId="{12A5B2D9-4AC2-405A-B4E5-A462156352F3}" destId="{FE453C94-7F26-410C-8A32-F583F8C8AF5E}" srcOrd="0" destOrd="0" presId="urn:microsoft.com/office/officeart/2005/8/layout/list1"/>
    <dgm:cxn modelId="{86608FEA-E6C4-4E03-909A-AAE278AC43CF}" srcId="{9CC3E7F7-AB17-4F0B-9CE5-A25A4CB1B93E}" destId="{12A5B2D9-4AC2-405A-B4E5-A462156352F3}" srcOrd="0" destOrd="0" parTransId="{1EA217DE-4392-43CD-A3A1-1AAD4588E0B9}" sibTransId="{01E98CAB-3C89-48E2-B290-5E7695A73C9C}"/>
    <dgm:cxn modelId="{07AB82ED-AE3D-42B8-99A2-A735658C661E}" type="presOf" srcId="{495DD5B7-D70C-4ECB-A8F0-8E82F52C396E}" destId="{285D38D4-056D-4EB5-8441-214C6DC9BFA7}" srcOrd="0" destOrd="0" presId="urn:microsoft.com/office/officeart/2005/8/layout/list1"/>
    <dgm:cxn modelId="{306F9CF9-FBA2-484E-9D2D-C93978FEDF54}" type="presOf" srcId="{9CC3E7F7-AB17-4F0B-9CE5-A25A4CB1B93E}" destId="{584A8195-FC65-456A-8DB2-766146872343}" srcOrd="1" destOrd="0" presId="urn:microsoft.com/office/officeart/2005/8/layout/list1"/>
    <dgm:cxn modelId="{9596C1FE-E5D5-4B2E-AE47-B03C66F70410}" type="presOf" srcId="{1D030029-E204-4518-8A0F-501DD8A7B9C7}" destId="{6FE40674-D616-4B76-804C-1B6FB0BF3982}" srcOrd="0" destOrd="1" presId="urn:microsoft.com/office/officeart/2005/8/layout/list1"/>
    <dgm:cxn modelId="{81F47291-C361-4C67-A232-7E35656661E5}" type="presParOf" srcId="{B34096CD-80E9-4807-BCE4-B8A690F621E8}" destId="{C6826A0C-0A2C-4B4D-861E-332E44C1720C}" srcOrd="0" destOrd="0" presId="urn:microsoft.com/office/officeart/2005/8/layout/list1"/>
    <dgm:cxn modelId="{A2CD9D5C-55D7-48C7-AF94-610385599259}" type="presParOf" srcId="{C6826A0C-0A2C-4B4D-861E-332E44C1720C}" destId="{08C3B470-394D-4E7B-A422-F89CA216FA7A}" srcOrd="0" destOrd="0" presId="urn:microsoft.com/office/officeart/2005/8/layout/list1"/>
    <dgm:cxn modelId="{0A67ADDB-309D-440B-BBEF-0DB9DD5646DA}" type="presParOf" srcId="{C6826A0C-0A2C-4B4D-861E-332E44C1720C}" destId="{584A8195-FC65-456A-8DB2-766146872343}" srcOrd="1" destOrd="0" presId="urn:microsoft.com/office/officeart/2005/8/layout/list1"/>
    <dgm:cxn modelId="{9D148011-A8E7-4CAC-A6BC-A2F9EB44D61E}" type="presParOf" srcId="{B34096CD-80E9-4807-BCE4-B8A690F621E8}" destId="{447817FD-3967-43D6-9138-5BE211066410}" srcOrd="1" destOrd="0" presId="urn:microsoft.com/office/officeart/2005/8/layout/list1"/>
    <dgm:cxn modelId="{DF7C65A0-9646-4D30-AED0-746A2CC6BFE5}" type="presParOf" srcId="{B34096CD-80E9-4807-BCE4-B8A690F621E8}" destId="{FE453C94-7F26-410C-8A32-F583F8C8AF5E}" srcOrd="2" destOrd="0" presId="urn:microsoft.com/office/officeart/2005/8/layout/list1"/>
    <dgm:cxn modelId="{0F541435-8306-4E50-8B9D-EDEE5F6B3CD0}" type="presParOf" srcId="{B34096CD-80E9-4807-BCE4-B8A690F621E8}" destId="{A8DCEE39-D1C2-4ABD-9B46-CB5CFCF66186}" srcOrd="3" destOrd="0" presId="urn:microsoft.com/office/officeart/2005/8/layout/list1"/>
    <dgm:cxn modelId="{DB07FB27-27C3-4897-A101-CEC20468C75E}" type="presParOf" srcId="{B34096CD-80E9-4807-BCE4-B8A690F621E8}" destId="{45EC1BB3-400A-4756-801B-60C5BBBCC8CD}" srcOrd="4" destOrd="0" presId="urn:microsoft.com/office/officeart/2005/8/layout/list1"/>
    <dgm:cxn modelId="{2FE64B12-3469-4D76-9E67-BF9A47860AB9}" type="presParOf" srcId="{45EC1BB3-400A-4756-801B-60C5BBBCC8CD}" destId="{08F1D109-83B3-497B-8682-3E501B3FF184}" srcOrd="0" destOrd="0" presId="urn:microsoft.com/office/officeart/2005/8/layout/list1"/>
    <dgm:cxn modelId="{73953C80-E58A-44F4-8268-A76E6F5E1B58}" type="presParOf" srcId="{45EC1BB3-400A-4756-801B-60C5BBBCC8CD}" destId="{079CDC46-D52C-4C75-BBE0-D8114B306BAE}" srcOrd="1" destOrd="0" presId="urn:microsoft.com/office/officeart/2005/8/layout/list1"/>
    <dgm:cxn modelId="{6285E13E-D99F-4B5E-93AC-8C1FBEC75135}" type="presParOf" srcId="{B34096CD-80E9-4807-BCE4-B8A690F621E8}" destId="{2DABD101-3AAE-47CB-AA94-D1520B27CFCA}" srcOrd="5" destOrd="0" presId="urn:microsoft.com/office/officeart/2005/8/layout/list1"/>
    <dgm:cxn modelId="{91524A15-DD44-4B8A-8E4E-EF4D5393AC3C}" type="presParOf" srcId="{B34096CD-80E9-4807-BCE4-B8A690F621E8}" destId="{53BBBCF0-5F02-49E0-93E8-4E752055C1E3}" srcOrd="6" destOrd="0" presId="urn:microsoft.com/office/officeart/2005/8/layout/list1"/>
    <dgm:cxn modelId="{85E9CFFC-6C8F-49FC-8638-1B6794026BF9}" type="presParOf" srcId="{B34096CD-80E9-4807-BCE4-B8A690F621E8}" destId="{FC102D45-CE42-485B-AFA1-F6614C15824A}" srcOrd="7" destOrd="0" presId="urn:microsoft.com/office/officeart/2005/8/layout/list1"/>
    <dgm:cxn modelId="{E17720B3-F626-4FE9-BC98-8853EFA1BC5E}" type="presParOf" srcId="{B34096CD-80E9-4807-BCE4-B8A690F621E8}" destId="{BD5D8618-3898-4605-852E-73CB3E0BC849}" srcOrd="8" destOrd="0" presId="urn:microsoft.com/office/officeart/2005/8/layout/list1"/>
    <dgm:cxn modelId="{451DEE4E-1499-4F46-A340-7FA0415C063A}" type="presParOf" srcId="{BD5D8618-3898-4605-852E-73CB3E0BC849}" destId="{B566F6D7-7667-492C-87FA-50DEA4C7595F}" srcOrd="0" destOrd="0" presId="urn:microsoft.com/office/officeart/2005/8/layout/list1"/>
    <dgm:cxn modelId="{E0BEB777-CE51-476A-84C9-6ECD7BECA020}" type="presParOf" srcId="{BD5D8618-3898-4605-852E-73CB3E0BC849}" destId="{7DC47F7C-013C-4A52-AEB4-E80E998063ED}" srcOrd="1" destOrd="0" presId="urn:microsoft.com/office/officeart/2005/8/layout/list1"/>
    <dgm:cxn modelId="{51F75A29-5DC0-4A97-9490-11848EDB5F0A}" type="presParOf" srcId="{B34096CD-80E9-4807-BCE4-B8A690F621E8}" destId="{3D2367DB-340B-43D7-A09F-019FDB4DB48F}" srcOrd="9" destOrd="0" presId="urn:microsoft.com/office/officeart/2005/8/layout/list1"/>
    <dgm:cxn modelId="{42E7B106-5B43-48FE-B714-28A458A7806F}" type="presParOf" srcId="{B34096CD-80E9-4807-BCE4-B8A690F621E8}" destId="{1292B2AE-FE49-4340-8DA4-83A576D3C42B}" srcOrd="10" destOrd="0" presId="urn:microsoft.com/office/officeart/2005/8/layout/list1"/>
    <dgm:cxn modelId="{8A194819-6903-45F9-804B-885176F7AF95}" type="presParOf" srcId="{B34096CD-80E9-4807-BCE4-B8A690F621E8}" destId="{4EEFE506-2545-4810-B439-A19E2BEC0002}" srcOrd="11" destOrd="0" presId="urn:microsoft.com/office/officeart/2005/8/layout/list1"/>
    <dgm:cxn modelId="{50336644-E3D0-4CB0-A898-2FBEBF3A7C09}" type="presParOf" srcId="{B34096CD-80E9-4807-BCE4-B8A690F621E8}" destId="{9E788EBF-84F6-48C4-9F3D-3477DFCAF182}" srcOrd="12" destOrd="0" presId="urn:microsoft.com/office/officeart/2005/8/layout/list1"/>
    <dgm:cxn modelId="{1A2EF70A-62D4-47F6-AD34-094E50CBCCAF}" type="presParOf" srcId="{9E788EBF-84F6-48C4-9F3D-3477DFCAF182}" destId="{285D38D4-056D-4EB5-8441-214C6DC9BFA7}" srcOrd="0" destOrd="0" presId="urn:microsoft.com/office/officeart/2005/8/layout/list1"/>
    <dgm:cxn modelId="{321256A7-8C73-41E4-B42C-CE8A494FE53F}" type="presParOf" srcId="{9E788EBF-84F6-48C4-9F3D-3477DFCAF182}" destId="{A90F7308-92BE-4308-8AFD-32F8FF753D53}" srcOrd="1" destOrd="0" presId="urn:microsoft.com/office/officeart/2005/8/layout/list1"/>
    <dgm:cxn modelId="{7A4AC4EE-CEB1-4131-A203-482C8EDD9DC7}" type="presParOf" srcId="{B34096CD-80E9-4807-BCE4-B8A690F621E8}" destId="{C32A9E45-9430-4580-88A3-EF73A4AACAEC}" srcOrd="13" destOrd="0" presId="urn:microsoft.com/office/officeart/2005/8/layout/list1"/>
    <dgm:cxn modelId="{CD6156C6-E05D-48FC-9046-417EE4A7B78F}" type="presParOf" srcId="{B34096CD-80E9-4807-BCE4-B8A690F621E8}" destId="{6FE40674-D616-4B76-804C-1B6FB0BF398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EE8358-7501-2140-8F58-31AF38A522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7123A17-5623-2146-A8EE-F426DD610DF6}">
      <dgm:prSet/>
      <dgm:spPr>
        <a:xfrm>
          <a:off x="0" y="70755"/>
          <a:ext cx="9377917" cy="491399"/>
        </a:xfr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Briggs</a:t>
          </a:r>
        </a:p>
      </dgm:t>
    </dgm:pt>
    <dgm:pt modelId="{E766AEB5-A243-8F49-9821-5C39F77BEC59}" type="parTrans" cxnId="{FE47868B-FD12-374F-B708-834BCE960BFA}">
      <dgm:prSet/>
      <dgm:spPr/>
      <dgm:t>
        <a:bodyPr/>
        <a:lstStyle/>
        <a:p>
          <a:endParaRPr lang="en-US"/>
        </a:p>
      </dgm:t>
    </dgm:pt>
    <dgm:pt modelId="{7D8C39EC-A64B-D24C-B27F-7E134036DD80}" type="sibTrans" cxnId="{FE47868B-FD12-374F-B708-834BCE960BFA}">
      <dgm:prSet/>
      <dgm:spPr/>
      <dgm:t>
        <a:bodyPr/>
        <a:lstStyle/>
        <a:p>
          <a:endParaRPr lang="en-US"/>
        </a:p>
      </dgm:t>
    </dgm:pt>
    <dgm:pt modelId="{7A39903F-84A8-2F4A-878D-C399508ACCED}">
      <dgm:prSet/>
      <dgm:spPr>
        <a:xfrm>
          <a:off x="0" y="550914"/>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High-quality evidence and recommendations</a:t>
          </a:r>
        </a:p>
      </dgm:t>
    </dgm:pt>
    <dgm:pt modelId="{88B09A4B-4AB6-694D-99D4-62849011E780}" type="parTrans" cxnId="{4BF17C61-24DB-F94B-94CA-0B5424CFA7E3}">
      <dgm:prSet/>
      <dgm:spPr/>
      <dgm:t>
        <a:bodyPr/>
        <a:lstStyle/>
        <a:p>
          <a:endParaRPr lang="en-US"/>
        </a:p>
      </dgm:t>
    </dgm:pt>
    <dgm:pt modelId="{E4E24FA1-6790-D045-9C48-CB9B620B5BAC}" type="sibTrans" cxnId="{4BF17C61-24DB-F94B-94CA-0B5424CFA7E3}">
      <dgm:prSet/>
      <dgm:spPr/>
      <dgm:t>
        <a:bodyPr/>
        <a:lstStyle/>
        <a:p>
          <a:endParaRPr lang="en-US"/>
        </a:p>
      </dgm:t>
    </dgm:pt>
    <dgm:pt modelId="{D73072CA-B946-0A41-94C6-11952722FEE5}">
      <dgm:prSet/>
      <dgm:spPr>
        <a:xfrm>
          <a:off x="0" y="1083422"/>
          <a:ext cx="9377917" cy="491399"/>
        </a:xfrm>
        <a:solidFill>
          <a:srgbClr val="8784C7">
            <a:hueOff val="-486521"/>
            <a:satOff val="-4245"/>
            <a:lumOff val="-549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Hale’s/</a:t>
          </a:r>
          <a:r>
            <a:rPr lang="en-US" b="1" dirty="0" err="1">
              <a:solidFill>
                <a:sysClr val="window" lastClr="FFFFFF"/>
              </a:solidFill>
              <a:latin typeface="+mj-lt"/>
              <a:ea typeface="+mn-ea"/>
              <a:cs typeface="+mn-cs"/>
            </a:rPr>
            <a:t>InfantRisk</a:t>
          </a:r>
          <a:endParaRPr lang="en-US" b="1" dirty="0">
            <a:solidFill>
              <a:sysClr val="window" lastClr="FFFFFF"/>
            </a:solidFill>
            <a:latin typeface="+mj-lt"/>
            <a:ea typeface="+mn-ea"/>
            <a:cs typeface="+mn-cs"/>
          </a:endParaRPr>
        </a:p>
      </dgm:t>
    </dgm:pt>
    <dgm:pt modelId="{10272251-9275-6E4C-808F-5E335C94E285}" type="parTrans" cxnId="{87226E69-4357-2D4D-B1B5-C55059E282F0}">
      <dgm:prSet/>
      <dgm:spPr/>
      <dgm:t>
        <a:bodyPr/>
        <a:lstStyle/>
        <a:p>
          <a:endParaRPr lang="en-US"/>
        </a:p>
      </dgm:t>
    </dgm:pt>
    <dgm:pt modelId="{68017741-D96B-7440-8402-0BEB64314D7D}" type="sibTrans" cxnId="{87226E69-4357-2D4D-B1B5-C55059E282F0}">
      <dgm:prSet/>
      <dgm:spPr/>
      <dgm:t>
        <a:bodyPr/>
        <a:lstStyle/>
        <a:p>
          <a:endParaRPr lang="en-US"/>
        </a:p>
      </dgm:t>
    </dgm:pt>
    <dgm:pt modelId="{38EB3C2F-1009-F247-AA74-5BC0E74E69B6}">
      <dgm:prSet/>
      <dgm:spPr>
        <a:xfrm>
          <a:off x="0" y="1574822"/>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Contains pharmacokinetic data in a user-friendly format </a:t>
          </a:r>
        </a:p>
      </dgm:t>
    </dgm:pt>
    <dgm:pt modelId="{96D86FEB-20EA-A744-BB57-CA5F208C3A4F}" type="parTrans" cxnId="{4F7F0CDC-01C7-B74A-960D-83A31B91436C}">
      <dgm:prSet/>
      <dgm:spPr/>
      <dgm:t>
        <a:bodyPr/>
        <a:lstStyle/>
        <a:p>
          <a:endParaRPr lang="en-US"/>
        </a:p>
      </dgm:t>
    </dgm:pt>
    <dgm:pt modelId="{F6BE6BAC-1115-4348-B499-5E780E7D4843}" type="sibTrans" cxnId="{4F7F0CDC-01C7-B74A-960D-83A31B91436C}">
      <dgm:prSet/>
      <dgm:spPr/>
      <dgm:t>
        <a:bodyPr/>
        <a:lstStyle/>
        <a:p>
          <a:endParaRPr lang="en-US"/>
        </a:p>
      </dgm:t>
    </dgm:pt>
    <dgm:pt modelId="{54CE74DC-46DD-0642-92F5-A5FF2F46A511}">
      <dgm:prSet/>
      <dgm:spPr>
        <a:xfrm>
          <a:off x="0" y="1574822"/>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Updated every 2 years </a:t>
          </a:r>
        </a:p>
      </dgm:t>
    </dgm:pt>
    <dgm:pt modelId="{CFBB0010-C144-CC4B-B1E0-88BBFD56562E}" type="parTrans" cxnId="{FC4AF33E-3198-5E41-883B-B348723558B0}">
      <dgm:prSet/>
      <dgm:spPr/>
      <dgm:t>
        <a:bodyPr/>
        <a:lstStyle/>
        <a:p>
          <a:endParaRPr lang="en-US"/>
        </a:p>
      </dgm:t>
    </dgm:pt>
    <dgm:pt modelId="{3BBC6553-30C7-3946-8879-A39CF97231C7}" type="sibTrans" cxnId="{FC4AF33E-3198-5E41-883B-B348723558B0}">
      <dgm:prSet/>
      <dgm:spPr/>
      <dgm:t>
        <a:bodyPr/>
        <a:lstStyle/>
        <a:p>
          <a:endParaRPr lang="en-US"/>
        </a:p>
      </dgm:t>
    </dgm:pt>
    <dgm:pt modelId="{05ADBA4F-697A-2146-949E-9047CAF13CBF}">
      <dgm:prSet/>
      <dgm:spPr>
        <a:xfrm>
          <a:off x="0" y="2107329"/>
          <a:ext cx="9377917" cy="491399"/>
        </a:xfrm>
        <a:solidFill>
          <a:srgbClr val="8784C7">
            <a:hueOff val="-973042"/>
            <a:satOff val="-8489"/>
            <a:lumOff val="-1098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err="1">
              <a:solidFill>
                <a:sysClr val="window" lastClr="FFFFFF"/>
              </a:solidFill>
              <a:latin typeface="+mj-lt"/>
              <a:ea typeface="+mn-ea"/>
              <a:cs typeface="+mn-cs"/>
            </a:rPr>
            <a:t>LactMed</a:t>
          </a:r>
          <a:endParaRPr lang="en-US" b="1" dirty="0">
            <a:solidFill>
              <a:sysClr val="window" lastClr="FFFFFF"/>
            </a:solidFill>
            <a:latin typeface="+mj-lt"/>
            <a:ea typeface="+mn-ea"/>
            <a:cs typeface="+mn-cs"/>
          </a:endParaRPr>
        </a:p>
      </dgm:t>
    </dgm:pt>
    <dgm:pt modelId="{8E588C35-A6FC-E243-B744-3349FEAE774B}" type="parTrans" cxnId="{F0EE4FC1-3E36-5D4B-8D3F-6495781BE6BD}">
      <dgm:prSet/>
      <dgm:spPr/>
      <dgm:t>
        <a:bodyPr/>
        <a:lstStyle/>
        <a:p>
          <a:endParaRPr lang="en-US"/>
        </a:p>
      </dgm:t>
    </dgm:pt>
    <dgm:pt modelId="{44A05E9E-C456-1E45-80EA-A25ACAD21CDD}" type="sibTrans" cxnId="{F0EE4FC1-3E36-5D4B-8D3F-6495781BE6BD}">
      <dgm:prSet/>
      <dgm:spPr/>
      <dgm:t>
        <a:bodyPr/>
        <a:lstStyle/>
        <a:p>
          <a:endParaRPr lang="en-US"/>
        </a:p>
      </dgm:t>
    </dgm:pt>
    <dgm:pt modelId="{EDD03639-C7FB-4047-AE3B-8021B0682F65}">
      <dgm:prSet/>
      <dgm:spPr>
        <a:xfrm>
          <a:off x="0" y="2598729"/>
          <a:ext cx="9377917" cy="804194"/>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Includes medication safety information for lactation only</a:t>
          </a:r>
        </a:p>
      </dgm:t>
    </dgm:pt>
    <dgm:pt modelId="{E0CF1D81-1555-A144-9F4A-9C413A4D425E}" type="parTrans" cxnId="{A41979F5-F78A-BA41-926D-501FA0AD25B6}">
      <dgm:prSet/>
      <dgm:spPr/>
      <dgm:t>
        <a:bodyPr/>
        <a:lstStyle/>
        <a:p>
          <a:endParaRPr lang="en-US"/>
        </a:p>
      </dgm:t>
    </dgm:pt>
    <dgm:pt modelId="{C3BD18C9-C652-DB4F-BE6F-67CCE4275B03}" type="sibTrans" cxnId="{A41979F5-F78A-BA41-926D-501FA0AD25B6}">
      <dgm:prSet/>
      <dgm:spPr/>
      <dgm:t>
        <a:bodyPr/>
        <a:lstStyle/>
        <a:p>
          <a:endParaRPr lang="en-US"/>
        </a:p>
      </dgm:t>
    </dgm:pt>
    <dgm:pt modelId="{F585A444-7F72-0C4C-9925-11C15B57DB42}">
      <dgm:prSet/>
      <dgm:spPr>
        <a:xfrm>
          <a:off x="0" y="2598729"/>
          <a:ext cx="9377917" cy="804194"/>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Does not provide information on every medication </a:t>
          </a:r>
        </a:p>
      </dgm:t>
    </dgm:pt>
    <dgm:pt modelId="{8AF7F315-C29A-4049-B7AD-B2F4E7204336}" type="parTrans" cxnId="{A37F2082-225D-AE47-B21C-B6870F7D6AE4}">
      <dgm:prSet/>
      <dgm:spPr/>
      <dgm:t>
        <a:bodyPr/>
        <a:lstStyle/>
        <a:p>
          <a:endParaRPr lang="en-US"/>
        </a:p>
      </dgm:t>
    </dgm:pt>
    <dgm:pt modelId="{E3D2D707-7111-6A40-B042-E988B2B1C289}" type="sibTrans" cxnId="{A37F2082-225D-AE47-B21C-B6870F7D6AE4}">
      <dgm:prSet/>
      <dgm:spPr/>
      <dgm:t>
        <a:bodyPr/>
        <a:lstStyle/>
        <a:p>
          <a:endParaRPr lang="en-US"/>
        </a:p>
      </dgm:t>
    </dgm:pt>
    <dgm:pt modelId="{4223F215-E73C-C04A-B443-F30917F5A5C9}">
      <dgm:prSet/>
      <dgm:spPr>
        <a:xfrm>
          <a:off x="0" y="2598729"/>
          <a:ext cx="9377917" cy="804194"/>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Includes detailed summaries of case reports and studies published</a:t>
          </a:r>
        </a:p>
      </dgm:t>
    </dgm:pt>
    <dgm:pt modelId="{4090F759-F540-804D-8811-9D00B2D36C94}" type="parTrans" cxnId="{E24AA6E5-C877-DA46-A7AF-04BFB4CE919B}">
      <dgm:prSet/>
      <dgm:spPr/>
      <dgm:t>
        <a:bodyPr/>
        <a:lstStyle/>
        <a:p>
          <a:endParaRPr lang="en-US"/>
        </a:p>
      </dgm:t>
    </dgm:pt>
    <dgm:pt modelId="{34BA8E95-1986-B647-9E32-6893CF4CFD11}" type="sibTrans" cxnId="{E24AA6E5-C877-DA46-A7AF-04BFB4CE919B}">
      <dgm:prSet/>
      <dgm:spPr/>
      <dgm:t>
        <a:bodyPr/>
        <a:lstStyle/>
        <a:p>
          <a:endParaRPr lang="en-US"/>
        </a:p>
      </dgm:t>
    </dgm:pt>
    <dgm:pt modelId="{B6E31296-22CF-6F4F-A92A-978A12932BE9}">
      <dgm:prSet/>
      <dgm:spPr>
        <a:xfrm>
          <a:off x="0" y="3402924"/>
          <a:ext cx="9377917" cy="491399"/>
        </a:xfr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Micromedex</a:t>
          </a:r>
        </a:p>
      </dgm:t>
    </dgm:pt>
    <dgm:pt modelId="{2AEA7DAA-D15D-B84B-842E-7F71B7F3CCAA}" type="parTrans" cxnId="{3EB2EA8F-6962-7444-95DC-F51BE49E4DD5}">
      <dgm:prSet/>
      <dgm:spPr/>
      <dgm:t>
        <a:bodyPr/>
        <a:lstStyle/>
        <a:p>
          <a:endParaRPr lang="en-US"/>
        </a:p>
      </dgm:t>
    </dgm:pt>
    <dgm:pt modelId="{4C37778B-34A3-C243-B472-A17BAB41ABF0}" type="sibTrans" cxnId="{3EB2EA8F-6962-7444-95DC-F51BE49E4DD5}">
      <dgm:prSet/>
      <dgm:spPr/>
      <dgm:t>
        <a:bodyPr/>
        <a:lstStyle/>
        <a:p>
          <a:endParaRPr lang="en-US"/>
        </a:p>
      </dgm:t>
    </dgm:pt>
    <dgm:pt modelId="{BD1F798B-6947-0C44-9B30-2F8320EF6627}">
      <dgm:prSet/>
      <dgm:spPr>
        <a:xfrm>
          <a:off x="0" y="3894324"/>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Not updated frequently </a:t>
          </a:r>
        </a:p>
      </dgm:t>
    </dgm:pt>
    <dgm:pt modelId="{9444056B-7710-6B47-8133-0AA32FEFFC97}" type="parTrans" cxnId="{C47DD838-A00A-1247-A396-060DB9407B5E}">
      <dgm:prSet/>
      <dgm:spPr/>
      <dgm:t>
        <a:bodyPr/>
        <a:lstStyle/>
        <a:p>
          <a:endParaRPr lang="en-US"/>
        </a:p>
      </dgm:t>
    </dgm:pt>
    <dgm:pt modelId="{89162D05-A86B-D547-BADE-3F0939C071C4}" type="sibTrans" cxnId="{C47DD838-A00A-1247-A396-060DB9407B5E}">
      <dgm:prSet/>
      <dgm:spPr/>
      <dgm:t>
        <a:bodyPr/>
        <a:lstStyle/>
        <a:p>
          <a:endParaRPr lang="en-US"/>
        </a:p>
      </dgm:t>
    </dgm:pt>
    <dgm:pt modelId="{E6483C05-743C-2541-8ABF-0B557C56C8A0}">
      <dgm:prSet/>
      <dgm:spPr>
        <a:xfrm>
          <a:off x="0" y="3894324"/>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mj-lt"/>
              <a:ea typeface="+mn-ea"/>
              <a:cs typeface="+mn-cs"/>
            </a:rPr>
            <a:t>Provides general summaries</a:t>
          </a:r>
        </a:p>
      </dgm:t>
    </dgm:pt>
    <dgm:pt modelId="{C855D4CE-8BF8-5943-A9A1-B5437F62AF4C}" type="parTrans" cxnId="{4F3E0147-4A91-6248-9A2D-F118253C0407}">
      <dgm:prSet/>
      <dgm:spPr/>
      <dgm:t>
        <a:bodyPr/>
        <a:lstStyle/>
        <a:p>
          <a:endParaRPr lang="en-US"/>
        </a:p>
      </dgm:t>
    </dgm:pt>
    <dgm:pt modelId="{DDD1A21E-7ED3-8A4A-9DD2-1905BE28118F}" type="sibTrans" cxnId="{4F3E0147-4A91-6248-9A2D-F118253C0407}">
      <dgm:prSet/>
      <dgm:spPr/>
      <dgm:t>
        <a:bodyPr/>
        <a:lstStyle/>
        <a:p>
          <a:endParaRPr lang="en-US"/>
        </a:p>
      </dgm:t>
    </dgm:pt>
    <dgm:pt modelId="{AC12ABA6-D75C-4D2B-AFE1-4C01F090DFB2}">
      <dgm:prSet/>
      <dgm:spPr>
        <a:xfrm>
          <a:off x="0" y="550914"/>
          <a:ext cx="9377917" cy="532507"/>
        </a:xfrm>
        <a:noFill/>
        <a:ln>
          <a:noFill/>
        </a:ln>
        <a:effectLst/>
      </dgm:spPr>
      <dgm:t>
        <a:bodyPr/>
        <a:lstStyle/>
        <a:p>
          <a:pPr>
            <a:buChar char="•"/>
          </a:pPr>
          <a:r>
            <a:rPr lang="en-US" dirty="0">
              <a:solidFill>
                <a:sysClr val="windowText" lastClr="000000">
                  <a:hueOff val="0"/>
                  <a:satOff val="0"/>
                  <a:lumOff val="0"/>
                  <a:alphaOff val="0"/>
                </a:sysClr>
              </a:solidFill>
              <a:latin typeface="Gill Sans MT" panose="020B0502020104020203"/>
              <a:ea typeface="+mn-ea"/>
              <a:cs typeface="+mn-cs"/>
            </a:rPr>
            <a:t>Updated every 5 years</a:t>
          </a:r>
        </a:p>
      </dgm:t>
    </dgm:pt>
    <dgm:pt modelId="{8F1DD0ED-5E58-4F26-95DD-3EF74F7A68BD}" type="parTrans" cxnId="{10DE8833-149C-4D6D-BF6D-F3E691435C63}">
      <dgm:prSet/>
      <dgm:spPr/>
      <dgm:t>
        <a:bodyPr/>
        <a:lstStyle/>
        <a:p>
          <a:endParaRPr lang="en-US"/>
        </a:p>
      </dgm:t>
    </dgm:pt>
    <dgm:pt modelId="{74ED2DB7-169B-4C39-AE4C-CD59A51AEF1B}" type="sibTrans" cxnId="{10DE8833-149C-4D6D-BF6D-F3E691435C63}">
      <dgm:prSet/>
      <dgm:spPr/>
      <dgm:t>
        <a:bodyPr/>
        <a:lstStyle/>
        <a:p>
          <a:endParaRPr lang="en-US"/>
        </a:p>
      </dgm:t>
    </dgm:pt>
    <dgm:pt modelId="{24C3B629-659A-B142-B9AA-5E31C9BF9EEC}" type="pres">
      <dgm:prSet presAssocID="{82EE8358-7501-2140-8F58-31AF38A522AC}" presName="linear" presStyleCnt="0">
        <dgm:presLayoutVars>
          <dgm:animLvl val="lvl"/>
          <dgm:resizeHandles val="exact"/>
        </dgm:presLayoutVars>
      </dgm:prSet>
      <dgm:spPr/>
    </dgm:pt>
    <dgm:pt modelId="{58F14DB9-64D1-2E43-80A1-2C05A961453C}" type="pres">
      <dgm:prSet presAssocID="{A7123A17-5623-2146-A8EE-F426DD610DF6}" presName="parentText" presStyleLbl="node1" presStyleIdx="0" presStyleCnt="4" custLinFactNeighborX="6411" custLinFactNeighborY="2111">
        <dgm:presLayoutVars>
          <dgm:chMax val="0"/>
          <dgm:bulletEnabled val="1"/>
        </dgm:presLayoutVars>
      </dgm:prSet>
      <dgm:spPr>
        <a:prstGeom prst="roundRect">
          <a:avLst/>
        </a:prstGeom>
      </dgm:spPr>
    </dgm:pt>
    <dgm:pt modelId="{A1702A5E-C22E-47C0-A4B1-E27C062B5FBE}" type="pres">
      <dgm:prSet presAssocID="{A7123A17-5623-2146-A8EE-F426DD610DF6}" presName="childText" presStyleLbl="revTx" presStyleIdx="0" presStyleCnt="4">
        <dgm:presLayoutVars>
          <dgm:bulletEnabled val="1"/>
        </dgm:presLayoutVars>
      </dgm:prSet>
      <dgm:spPr/>
    </dgm:pt>
    <dgm:pt modelId="{910EF3C7-D884-504F-AF37-7DE5F8E653E0}" type="pres">
      <dgm:prSet presAssocID="{D73072CA-B946-0A41-94C6-11952722FEE5}" presName="parentText" presStyleLbl="node1" presStyleIdx="1" presStyleCnt="4">
        <dgm:presLayoutVars>
          <dgm:chMax val="0"/>
          <dgm:bulletEnabled val="1"/>
        </dgm:presLayoutVars>
      </dgm:prSet>
      <dgm:spPr>
        <a:prstGeom prst="roundRect">
          <a:avLst/>
        </a:prstGeom>
      </dgm:spPr>
    </dgm:pt>
    <dgm:pt modelId="{626FBE2B-1C65-1649-8440-D5428ADDD5CA}" type="pres">
      <dgm:prSet presAssocID="{D73072CA-B946-0A41-94C6-11952722FEE5}" presName="childText" presStyleLbl="revTx" presStyleIdx="1" presStyleCnt="4">
        <dgm:presLayoutVars>
          <dgm:bulletEnabled val="1"/>
        </dgm:presLayoutVars>
      </dgm:prSet>
      <dgm:spPr>
        <a:prstGeom prst="rect">
          <a:avLst/>
        </a:prstGeom>
      </dgm:spPr>
    </dgm:pt>
    <dgm:pt modelId="{E0BE39DD-663B-EB4A-BE18-7ADD1694B709}" type="pres">
      <dgm:prSet presAssocID="{05ADBA4F-697A-2146-949E-9047CAF13CBF}" presName="parentText" presStyleLbl="node1" presStyleIdx="2" presStyleCnt="4">
        <dgm:presLayoutVars>
          <dgm:chMax val="0"/>
          <dgm:bulletEnabled val="1"/>
        </dgm:presLayoutVars>
      </dgm:prSet>
      <dgm:spPr>
        <a:prstGeom prst="roundRect">
          <a:avLst/>
        </a:prstGeom>
      </dgm:spPr>
    </dgm:pt>
    <dgm:pt modelId="{AF3FC360-66F4-9143-AC0B-5B64C818028D}" type="pres">
      <dgm:prSet presAssocID="{05ADBA4F-697A-2146-949E-9047CAF13CBF}" presName="childText" presStyleLbl="revTx" presStyleIdx="2" presStyleCnt="4">
        <dgm:presLayoutVars>
          <dgm:bulletEnabled val="1"/>
        </dgm:presLayoutVars>
      </dgm:prSet>
      <dgm:spPr>
        <a:prstGeom prst="rect">
          <a:avLst/>
        </a:prstGeom>
      </dgm:spPr>
    </dgm:pt>
    <dgm:pt modelId="{1C6B8A9D-E51B-1049-9071-2C711F119612}" type="pres">
      <dgm:prSet presAssocID="{B6E31296-22CF-6F4F-A92A-978A12932BE9}" presName="parentText" presStyleLbl="node1" presStyleIdx="3" presStyleCnt="4">
        <dgm:presLayoutVars>
          <dgm:chMax val="0"/>
          <dgm:bulletEnabled val="1"/>
        </dgm:presLayoutVars>
      </dgm:prSet>
      <dgm:spPr>
        <a:prstGeom prst="roundRect">
          <a:avLst/>
        </a:prstGeom>
      </dgm:spPr>
    </dgm:pt>
    <dgm:pt modelId="{BDEC4671-0787-0147-88D0-E3BF29A8A949}" type="pres">
      <dgm:prSet presAssocID="{B6E31296-22CF-6F4F-A92A-978A12932BE9}" presName="childText" presStyleLbl="revTx" presStyleIdx="3" presStyleCnt="4">
        <dgm:presLayoutVars>
          <dgm:bulletEnabled val="1"/>
        </dgm:presLayoutVars>
      </dgm:prSet>
      <dgm:spPr>
        <a:prstGeom prst="rect">
          <a:avLst/>
        </a:prstGeom>
      </dgm:spPr>
    </dgm:pt>
  </dgm:ptLst>
  <dgm:cxnLst>
    <dgm:cxn modelId="{A6C04E06-1CDC-4809-AE3A-12103AB63433}" type="presOf" srcId="{D73072CA-B946-0A41-94C6-11952722FEE5}" destId="{910EF3C7-D884-504F-AF37-7DE5F8E653E0}" srcOrd="0" destOrd="0" presId="urn:microsoft.com/office/officeart/2005/8/layout/vList2"/>
    <dgm:cxn modelId="{3A99D109-D1A7-4167-89BE-7FAEB2C53390}" type="presOf" srcId="{7A39903F-84A8-2F4A-878D-C399508ACCED}" destId="{A1702A5E-C22E-47C0-A4B1-E27C062B5FBE}" srcOrd="0" destOrd="0" presId="urn:microsoft.com/office/officeart/2005/8/layout/vList2"/>
    <dgm:cxn modelId="{009C6410-D41C-4792-A8D4-FF8CD7CE01FF}" type="presOf" srcId="{AC12ABA6-D75C-4D2B-AFE1-4C01F090DFB2}" destId="{A1702A5E-C22E-47C0-A4B1-E27C062B5FBE}" srcOrd="0" destOrd="1" presId="urn:microsoft.com/office/officeart/2005/8/layout/vList2"/>
    <dgm:cxn modelId="{5DE2131E-6815-4107-BB06-BB98E75E2924}" type="presOf" srcId="{F585A444-7F72-0C4C-9925-11C15B57DB42}" destId="{AF3FC360-66F4-9143-AC0B-5B64C818028D}" srcOrd="0" destOrd="1" presId="urn:microsoft.com/office/officeart/2005/8/layout/vList2"/>
    <dgm:cxn modelId="{10DE8833-149C-4D6D-BF6D-F3E691435C63}" srcId="{A7123A17-5623-2146-A8EE-F426DD610DF6}" destId="{AC12ABA6-D75C-4D2B-AFE1-4C01F090DFB2}" srcOrd="1" destOrd="0" parTransId="{8F1DD0ED-5E58-4F26-95DD-3EF74F7A68BD}" sibTransId="{74ED2DB7-169B-4C39-AE4C-CD59A51AEF1B}"/>
    <dgm:cxn modelId="{C47DD838-A00A-1247-A396-060DB9407B5E}" srcId="{B6E31296-22CF-6F4F-A92A-978A12932BE9}" destId="{BD1F798B-6947-0C44-9B30-2F8320EF6627}" srcOrd="0" destOrd="0" parTransId="{9444056B-7710-6B47-8133-0AA32FEFFC97}" sibTransId="{89162D05-A86B-D547-BADE-3F0939C071C4}"/>
    <dgm:cxn modelId="{FC4AF33E-3198-5E41-883B-B348723558B0}" srcId="{D73072CA-B946-0A41-94C6-11952722FEE5}" destId="{54CE74DC-46DD-0642-92F5-A5FF2F46A511}" srcOrd="1" destOrd="0" parTransId="{CFBB0010-C144-CC4B-B1E0-88BBFD56562E}" sibTransId="{3BBC6553-30C7-3946-8879-A39CF97231C7}"/>
    <dgm:cxn modelId="{B8AA703F-04D5-44BF-AA97-9ED75AC571C3}" type="presOf" srcId="{B6E31296-22CF-6F4F-A92A-978A12932BE9}" destId="{1C6B8A9D-E51B-1049-9071-2C711F119612}" srcOrd="0" destOrd="0" presId="urn:microsoft.com/office/officeart/2005/8/layout/vList2"/>
    <dgm:cxn modelId="{8BFCE440-BA09-412E-8B00-B691267CAB5A}" type="presOf" srcId="{38EB3C2F-1009-F247-AA74-5BC0E74E69B6}" destId="{626FBE2B-1C65-1649-8440-D5428ADDD5CA}" srcOrd="0" destOrd="0" presId="urn:microsoft.com/office/officeart/2005/8/layout/vList2"/>
    <dgm:cxn modelId="{4BF17C61-24DB-F94B-94CA-0B5424CFA7E3}" srcId="{A7123A17-5623-2146-A8EE-F426DD610DF6}" destId="{7A39903F-84A8-2F4A-878D-C399508ACCED}" srcOrd="0" destOrd="0" parTransId="{88B09A4B-4AB6-694D-99D4-62849011E780}" sibTransId="{E4E24FA1-6790-D045-9C48-CB9B620B5BAC}"/>
    <dgm:cxn modelId="{9AF54166-E4CD-41E7-AC74-16319C1D7685}" type="presOf" srcId="{EDD03639-C7FB-4047-AE3B-8021B0682F65}" destId="{AF3FC360-66F4-9143-AC0B-5B64C818028D}" srcOrd="0" destOrd="0" presId="urn:microsoft.com/office/officeart/2005/8/layout/vList2"/>
    <dgm:cxn modelId="{4F3E0147-4A91-6248-9A2D-F118253C0407}" srcId="{B6E31296-22CF-6F4F-A92A-978A12932BE9}" destId="{E6483C05-743C-2541-8ABF-0B557C56C8A0}" srcOrd="1" destOrd="0" parTransId="{C855D4CE-8BF8-5943-A9A1-B5437F62AF4C}" sibTransId="{DDD1A21E-7ED3-8A4A-9DD2-1905BE28118F}"/>
    <dgm:cxn modelId="{87226E69-4357-2D4D-B1B5-C55059E282F0}" srcId="{82EE8358-7501-2140-8F58-31AF38A522AC}" destId="{D73072CA-B946-0A41-94C6-11952722FEE5}" srcOrd="1" destOrd="0" parTransId="{10272251-9275-6E4C-808F-5E335C94E285}" sibTransId="{68017741-D96B-7440-8402-0BEB64314D7D}"/>
    <dgm:cxn modelId="{E026C969-0F82-4C87-B8BC-8F0478FF84B6}" type="presOf" srcId="{54CE74DC-46DD-0642-92F5-A5FF2F46A511}" destId="{626FBE2B-1C65-1649-8440-D5428ADDD5CA}" srcOrd="0" destOrd="1" presId="urn:microsoft.com/office/officeart/2005/8/layout/vList2"/>
    <dgm:cxn modelId="{1450F080-A5A8-4142-A0B3-FF579813FD82}" type="presOf" srcId="{82EE8358-7501-2140-8F58-31AF38A522AC}" destId="{24C3B629-659A-B142-B9AA-5E31C9BF9EEC}" srcOrd="0" destOrd="0" presId="urn:microsoft.com/office/officeart/2005/8/layout/vList2"/>
    <dgm:cxn modelId="{A37F2082-225D-AE47-B21C-B6870F7D6AE4}" srcId="{05ADBA4F-697A-2146-949E-9047CAF13CBF}" destId="{F585A444-7F72-0C4C-9925-11C15B57DB42}" srcOrd="1" destOrd="0" parTransId="{8AF7F315-C29A-4049-B7AD-B2F4E7204336}" sibTransId="{E3D2D707-7111-6A40-B042-E988B2B1C289}"/>
    <dgm:cxn modelId="{FE47868B-FD12-374F-B708-834BCE960BFA}" srcId="{82EE8358-7501-2140-8F58-31AF38A522AC}" destId="{A7123A17-5623-2146-A8EE-F426DD610DF6}" srcOrd="0" destOrd="0" parTransId="{E766AEB5-A243-8F49-9821-5C39F77BEC59}" sibTransId="{7D8C39EC-A64B-D24C-B27F-7E134036DD80}"/>
    <dgm:cxn modelId="{3EB2EA8F-6962-7444-95DC-F51BE49E4DD5}" srcId="{82EE8358-7501-2140-8F58-31AF38A522AC}" destId="{B6E31296-22CF-6F4F-A92A-978A12932BE9}" srcOrd="3" destOrd="0" parTransId="{2AEA7DAA-D15D-B84B-842E-7F71B7F3CCAA}" sibTransId="{4C37778B-34A3-C243-B472-A17BAB41ABF0}"/>
    <dgm:cxn modelId="{7AE94193-7BB8-4526-9896-4527881C4111}" type="presOf" srcId="{A7123A17-5623-2146-A8EE-F426DD610DF6}" destId="{58F14DB9-64D1-2E43-80A1-2C05A961453C}" srcOrd="0" destOrd="0" presId="urn:microsoft.com/office/officeart/2005/8/layout/vList2"/>
    <dgm:cxn modelId="{8625FE97-6994-49EE-9713-4717458BB453}" type="presOf" srcId="{05ADBA4F-697A-2146-949E-9047CAF13CBF}" destId="{E0BE39DD-663B-EB4A-BE18-7ADD1694B709}" srcOrd="0" destOrd="0" presId="urn:microsoft.com/office/officeart/2005/8/layout/vList2"/>
    <dgm:cxn modelId="{D47F42C0-72C1-4160-AB60-09E1A8F2B66B}" type="presOf" srcId="{E6483C05-743C-2541-8ABF-0B557C56C8A0}" destId="{BDEC4671-0787-0147-88D0-E3BF29A8A949}" srcOrd="0" destOrd="1" presId="urn:microsoft.com/office/officeart/2005/8/layout/vList2"/>
    <dgm:cxn modelId="{F0EE4FC1-3E36-5D4B-8D3F-6495781BE6BD}" srcId="{82EE8358-7501-2140-8F58-31AF38A522AC}" destId="{05ADBA4F-697A-2146-949E-9047CAF13CBF}" srcOrd="2" destOrd="0" parTransId="{8E588C35-A6FC-E243-B744-3349FEAE774B}" sibTransId="{44A05E9E-C456-1E45-80EA-A25ACAD21CDD}"/>
    <dgm:cxn modelId="{2646B0C2-6531-427E-9E35-EF38EE97DC96}" type="presOf" srcId="{4223F215-E73C-C04A-B443-F30917F5A5C9}" destId="{AF3FC360-66F4-9143-AC0B-5B64C818028D}" srcOrd="0" destOrd="2" presId="urn:microsoft.com/office/officeart/2005/8/layout/vList2"/>
    <dgm:cxn modelId="{4F7F0CDC-01C7-B74A-960D-83A31B91436C}" srcId="{D73072CA-B946-0A41-94C6-11952722FEE5}" destId="{38EB3C2F-1009-F247-AA74-5BC0E74E69B6}" srcOrd="0" destOrd="0" parTransId="{96D86FEB-20EA-A744-BB57-CA5F208C3A4F}" sibTransId="{F6BE6BAC-1115-4348-B499-5E780E7D4843}"/>
    <dgm:cxn modelId="{E24AA6E5-C877-DA46-A7AF-04BFB4CE919B}" srcId="{05ADBA4F-697A-2146-949E-9047CAF13CBF}" destId="{4223F215-E73C-C04A-B443-F30917F5A5C9}" srcOrd="2" destOrd="0" parTransId="{4090F759-F540-804D-8811-9D00B2D36C94}" sibTransId="{34BA8E95-1986-B647-9E32-6893CF4CFD11}"/>
    <dgm:cxn modelId="{FAE208E9-455B-4E92-A389-2716D8C419D8}" type="presOf" srcId="{BD1F798B-6947-0C44-9B30-2F8320EF6627}" destId="{BDEC4671-0787-0147-88D0-E3BF29A8A949}" srcOrd="0" destOrd="0" presId="urn:microsoft.com/office/officeart/2005/8/layout/vList2"/>
    <dgm:cxn modelId="{A41979F5-F78A-BA41-926D-501FA0AD25B6}" srcId="{05ADBA4F-697A-2146-949E-9047CAF13CBF}" destId="{EDD03639-C7FB-4047-AE3B-8021B0682F65}" srcOrd="0" destOrd="0" parTransId="{E0CF1D81-1555-A144-9F4A-9C413A4D425E}" sibTransId="{C3BD18C9-C652-DB4F-BE6F-67CCE4275B03}"/>
    <dgm:cxn modelId="{80C94510-9EF5-4590-ABD2-C27408788711}" type="presParOf" srcId="{24C3B629-659A-B142-B9AA-5E31C9BF9EEC}" destId="{58F14DB9-64D1-2E43-80A1-2C05A961453C}" srcOrd="0" destOrd="0" presId="urn:microsoft.com/office/officeart/2005/8/layout/vList2"/>
    <dgm:cxn modelId="{93056DFB-A2F1-4E2C-BCEA-D7B0FB10E3F4}" type="presParOf" srcId="{24C3B629-659A-B142-B9AA-5E31C9BF9EEC}" destId="{A1702A5E-C22E-47C0-A4B1-E27C062B5FBE}" srcOrd="1" destOrd="0" presId="urn:microsoft.com/office/officeart/2005/8/layout/vList2"/>
    <dgm:cxn modelId="{2FCB31B5-EF4B-482D-A21E-F5DC6C09BA8B}" type="presParOf" srcId="{24C3B629-659A-B142-B9AA-5E31C9BF9EEC}" destId="{910EF3C7-D884-504F-AF37-7DE5F8E653E0}" srcOrd="2" destOrd="0" presId="urn:microsoft.com/office/officeart/2005/8/layout/vList2"/>
    <dgm:cxn modelId="{D939E82D-2F63-4B4D-A37D-BA0E4B54A813}" type="presParOf" srcId="{24C3B629-659A-B142-B9AA-5E31C9BF9EEC}" destId="{626FBE2B-1C65-1649-8440-D5428ADDD5CA}" srcOrd="3" destOrd="0" presId="urn:microsoft.com/office/officeart/2005/8/layout/vList2"/>
    <dgm:cxn modelId="{1DD8F177-79C1-4405-AFB5-6726264C3288}" type="presParOf" srcId="{24C3B629-659A-B142-B9AA-5E31C9BF9EEC}" destId="{E0BE39DD-663B-EB4A-BE18-7ADD1694B709}" srcOrd="4" destOrd="0" presId="urn:microsoft.com/office/officeart/2005/8/layout/vList2"/>
    <dgm:cxn modelId="{AC8EF213-C9F6-4C77-AF02-B1A48D048338}" type="presParOf" srcId="{24C3B629-659A-B142-B9AA-5E31C9BF9EEC}" destId="{AF3FC360-66F4-9143-AC0B-5B64C818028D}" srcOrd="5" destOrd="0" presId="urn:microsoft.com/office/officeart/2005/8/layout/vList2"/>
    <dgm:cxn modelId="{719D2B49-07F5-4EE2-A948-183FCBA88B7F}" type="presParOf" srcId="{24C3B629-659A-B142-B9AA-5E31C9BF9EEC}" destId="{1C6B8A9D-E51B-1049-9071-2C711F119612}" srcOrd="6" destOrd="0" presId="urn:microsoft.com/office/officeart/2005/8/layout/vList2"/>
    <dgm:cxn modelId="{1CF45C78-5BF7-4B7B-B731-C10F6E7B52CF}" type="presParOf" srcId="{24C3B629-659A-B142-B9AA-5E31C9BF9EEC}" destId="{BDEC4671-0787-0147-88D0-E3BF29A8A94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ED0B94-FA2B-6741-9D68-38408BD43746}"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A3EC3D57-2A6F-AD48-8996-A6135D96AC70}">
      <dgm:prSet custT="1"/>
      <dgm:spPr/>
      <dgm:t>
        <a:bodyPr/>
        <a:lstStyle/>
        <a:p>
          <a:r>
            <a:rPr lang="en-US" sz="2000" dirty="0">
              <a:solidFill>
                <a:srgbClr val="000000"/>
              </a:solidFill>
            </a:rPr>
            <a:t>CDC estimates 90% of women use one or more medications while pregnant or breastfeeding </a:t>
          </a:r>
        </a:p>
      </dgm:t>
    </dgm:pt>
    <dgm:pt modelId="{3AE264D7-9F64-0341-A8B3-9FEDD292988B}" type="parTrans" cxnId="{B9CEF500-25DD-A44F-B124-4B1C6ECA4A1C}">
      <dgm:prSet/>
      <dgm:spPr/>
      <dgm:t>
        <a:bodyPr/>
        <a:lstStyle/>
        <a:p>
          <a:endParaRPr lang="en-US"/>
        </a:p>
      </dgm:t>
    </dgm:pt>
    <dgm:pt modelId="{5B3006B9-F0FA-CB4C-BE32-2C30500A3823}" type="sibTrans" cxnId="{B9CEF500-25DD-A44F-B124-4B1C6ECA4A1C}">
      <dgm:prSet/>
      <dgm:spPr/>
      <dgm:t>
        <a:bodyPr/>
        <a:lstStyle/>
        <a:p>
          <a:endParaRPr lang="en-US"/>
        </a:p>
      </dgm:t>
    </dgm:pt>
    <dgm:pt modelId="{985D79F5-B36B-6E4B-BCE7-395F0B32235F}">
      <dgm:prSet custT="1"/>
      <dgm:spPr/>
      <dgm:t>
        <a:bodyPr/>
        <a:lstStyle/>
        <a:p>
          <a:r>
            <a:rPr lang="en-US" sz="2000" dirty="0">
              <a:solidFill>
                <a:srgbClr val="000000"/>
              </a:solidFill>
            </a:rPr>
            <a:t>The question often arises, “Can I take this while pregnant or breastfeeding?”</a:t>
          </a:r>
        </a:p>
      </dgm:t>
    </dgm:pt>
    <dgm:pt modelId="{A33C2E2B-9C36-9844-BE58-2AFCBEB7F529}" type="parTrans" cxnId="{B652943D-88D3-184D-9528-BA383AE9DA51}">
      <dgm:prSet/>
      <dgm:spPr/>
      <dgm:t>
        <a:bodyPr/>
        <a:lstStyle/>
        <a:p>
          <a:endParaRPr lang="en-US"/>
        </a:p>
      </dgm:t>
    </dgm:pt>
    <dgm:pt modelId="{279FFCD1-FA0C-4648-B8B2-D75ECE72C1E5}" type="sibTrans" cxnId="{B652943D-88D3-184D-9528-BA383AE9DA51}">
      <dgm:prSet/>
      <dgm:spPr/>
      <dgm:t>
        <a:bodyPr/>
        <a:lstStyle/>
        <a:p>
          <a:endParaRPr lang="en-US"/>
        </a:p>
      </dgm:t>
    </dgm:pt>
    <dgm:pt modelId="{B0CE1AE6-628E-FA44-91A7-3AD98022FA84}">
      <dgm:prSet custT="1"/>
      <dgm:spPr/>
      <dgm:t>
        <a:bodyPr/>
        <a:lstStyle/>
        <a:p>
          <a:r>
            <a:rPr lang="en-US" sz="2000" dirty="0">
              <a:solidFill>
                <a:srgbClr val="000000"/>
              </a:solidFill>
            </a:rPr>
            <a:t>Concrete data is often lacking regarding medication safety </a:t>
          </a:r>
        </a:p>
      </dgm:t>
    </dgm:pt>
    <dgm:pt modelId="{8C7DEA63-EB77-9346-8626-98EEEE33DCF1}" type="parTrans" cxnId="{834B6C0F-563A-8643-93F5-A600681D3610}">
      <dgm:prSet/>
      <dgm:spPr/>
      <dgm:t>
        <a:bodyPr/>
        <a:lstStyle/>
        <a:p>
          <a:endParaRPr lang="en-US"/>
        </a:p>
      </dgm:t>
    </dgm:pt>
    <dgm:pt modelId="{2758BAB3-548E-C242-9E28-55173C89F95C}" type="sibTrans" cxnId="{834B6C0F-563A-8643-93F5-A600681D3610}">
      <dgm:prSet/>
      <dgm:spPr/>
      <dgm:t>
        <a:bodyPr/>
        <a:lstStyle/>
        <a:p>
          <a:endParaRPr lang="en-US"/>
        </a:p>
      </dgm:t>
    </dgm:pt>
    <dgm:pt modelId="{41015AEB-6B96-A14D-9D24-484AEC6CFA5C}">
      <dgm:prSet custT="1"/>
      <dgm:spPr/>
      <dgm:t>
        <a:bodyPr/>
        <a:lstStyle/>
        <a:p>
          <a:r>
            <a:rPr lang="en-US" sz="2000" dirty="0">
              <a:solidFill>
                <a:srgbClr val="000000"/>
              </a:solidFill>
            </a:rPr>
            <a:t>Providers usually practice a more cautionary approach </a:t>
          </a:r>
        </a:p>
      </dgm:t>
    </dgm:pt>
    <dgm:pt modelId="{2888BB65-6804-E347-B0B7-FF930A8E07AA}" type="parTrans" cxnId="{7A717952-B0A2-9349-9362-D269F51B3952}">
      <dgm:prSet/>
      <dgm:spPr/>
      <dgm:t>
        <a:bodyPr/>
        <a:lstStyle/>
        <a:p>
          <a:endParaRPr lang="en-US"/>
        </a:p>
      </dgm:t>
    </dgm:pt>
    <dgm:pt modelId="{DD28C090-6522-7A43-9B14-BAFEE5669CFD}" type="sibTrans" cxnId="{7A717952-B0A2-9349-9362-D269F51B3952}">
      <dgm:prSet/>
      <dgm:spPr/>
      <dgm:t>
        <a:bodyPr/>
        <a:lstStyle/>
        <a:p>
          <a:endParaRPr lang="en-US"/>
        </a:p>
      </dgm:t>
    </dgm:pt>
    <dgm:pt modelId="{D09ADA41-4017-7D4C-AA18-8A04ADC22475}" type="pres">
      <dgm:prSet presAssocID="{8FED0B94-FA2B-6741-9D68-38408BD43746}" presName="vert0" presStyleCnt="0">
        <dgm:presLayoutVars>
          <dgm:dir/>
          <dgm:animOne val="branch"/>
          <dgm:animLvl val="lvl"/>
        </dgm:presLayoutVars>
      </dgm:prSet>
      <dgm:spPr/>
    </dgm:pt>
    <dgm:pt modelId="{263847B7-E19A-6241-96B7-F454D34C810A}" type="pres">
      <dgm:prSet presAssocID="{A3EC3D57-2A6F-AD48-8996-A6135D96AC70}" presName="thickLine" presStyleLbl="alignNode1" presStyleIdx="0" presStyleCnt="4"/>
      <dgm:spPr/>
    </dgm:pt>
    <dgm:pt modelId="{F3848C58-A799-E84C-A094-3367F6561374}" type="pres">
      <dgm:prSet presAssocID="{A3EC3D57-2A6F-AD48-8996-A6135D96AC70}" presName="horz1" presStyleCnt="0"/>
      <dgm:spPr/>
    </dgm:pt>
    <dgm:pt modelId="{6CCA2DE1-2FEF-DE48-B183-099972ED1224}" type="pres">
      <dgm:prSet presAssocID="{A3EC3D57-2A6F-AD48-8996-A6135D96AC70}" presName="tx1" presStyleLbl="revTx" presStyleIdx="0" presStyleCnt="4"/>
      <dgm:spPr/>
    </dgm:pt>
    <dgm:pt modelId="{A996E33C-9871-7D46-9054-E45C9EDEC4D1}" type="pres">
      <dgm:prSet presAssocID="{A3EC3D57-2A6F-AD48-8996-A6135D96AC70}" presName="vert1" presStyleCnt="0"/>
      <dgm:spPr/>
    </dgm:pt>
    <dgm:pt modelId="{E151D23D-9632-4E44-B8E1-AB6A298BDBF9}" type="pres">
      <dgm:prSet presAssocID="{985D79F5-B36B-6E4B-BCE7-395F0B32235F}" presName="thickLine" presStyleLbl="alignNode1" presStyleIdx="1" presStyleCnt="4"/>
      <dgm:spPr/>
    </dgm:pt>
    <dgm:pt modelId="{A563C817-9926-C045-AF77-CC78D8C06600}" type="pres">
      <dgm:prSet presAssocID="{985D79F5-B36B-6E4B-BCE7-395F0B32235F}" presName="horz1" presStyleCnt="0"/>
      <dgm:spPr/>
    </dgm:pt>
    <dgm:pt modelId="{94C880FE-AD6A-C842-9F18-678D23922187}" type="pres">
      <dgm:prSet presAssocID="{985D79F5-B36B-6E4B-BCE7-395F0B32235F}" presName="tx1" presStyleLbl="revTx" presStyleIdx="1" presStyleCnt="4"/>
      <dgm:spPr/>
    </dgm:pt>
    <dgm:pt modelId="{9B5DF8CD-8E21-D84D-9785-C08F3C79EE3F}" type="pres">
      <dgm:prSet presAssocID="{985D79F5-B36B-6E4B-BCE7-395F0B32235F}" presName="vert1" presStyleCnt="0"/>
      <dgm:spPr/>
    </dgm:pt>
    <dgm:pt modelId="{F1A077C6-A3B6-244E-AF79-3E98B6616577}" type="pres">
      <dgm:prSet presAssocID="{B0CE1AE6-628E-FA44-91A7-3AD98022FA84}" presName="thickLine" presStyleLbl="alignNode1" presStyleIdx="2" presStyleCnt="4"/>
      <dgm:spPr/>
    </dgm:pt>
    <dgm:pt modelId="{1ADC6419-E8A9-E34E-9B4D-C16E8BFA7045}" type="pres">
      <dgm:prSet presAssocID="{B0CE1AE6-628E-FA44-91A7-3AD98022FA84}" presName="horz1" presStyleCnt="0"/>
      <dgm:spPr/>
    </dgm:pt>
    <dgm:pt modelId="{B8FAAD7F-8A10-E14B-9381-694E3C0F2EE3}" type="pres">
      <dgm:prSet presAssocID="{B0CE1AE6-628E-FA44-91A7-3AD98022FA84}" presName="tx1" presStyleLbl="revTx" presStyleIdx="2" presStyleCnt="4"/>
      <dgm:spPr/>
    </dgm:pt>
    <dgm:pt modelId="{AA9FAE32-155A-FB4F-AAC5-21BD489632C0}" type="pres">
      <dgm:prSet presAssocID="{B0CE1AE6-628E-FA44-91A7-3AD98022FA84}" presName="vert1" presStyleCnt="0"/>
      <dgm:spPr/>
    </dgm:pt>
    <dgm:pt modelId="{FA5E79D5-C828-B64C-9315-CCEC532FBFB2}" type="pres">
      <dgm:prSet presAssocID="{41015AEB-6B96-A14D-9D24-484AEC6CFA5C}" presName="thickLine" presStyleLbl="alignNode1" presStyleIdx="3" presStyleCnt="4"/>
      <dgm:spPr/>
    </dgm:pt>
    <dgm:pt modelId="{77306840-A1F0-2E40-AD38-A8B4011DF21F}" type="pres">
      <dgm:prSet presAssocID="{41015AEB-6B96-A14D-9D24-484AEC6CFA5C}" presName="horz1" presStyleCnt="0"/>
      <dgm:spPr/>
    </dgm:pt>
    <dgm:pt modelId="{B2D6C6D9-C217-5641-8164-E5FDABE8D9E9}" type="pres">
      <dgm:prSet presAssocID="{41015AEB-6B96-A14D-9D24-484AEC6CFA5C}" presName="tx1" presStyleLbl="revTx" presStyleIdx="3" presStyleCnt="4"/>
      <dgm:spPr/>
    </dgm:pt>
    <dgm:pt modelId="{C23DA090-7DF2-E343-B92D-6137F242C759}" type="pres">
      <dgm:prSet presAssocID="{41015AEB-6B96-A14D-9D24-484AEC6CFA5C}" presName="vert1" presStyleCnt="0"/>
      <dgm:spPr/>
    </dgm:pt>
  </dgm:ptLst>
  <dgm:cxnLst>
    <dgm:cxn modelId="{B9CEF500-25DD-A44F-B124-4B1C6ECA4A1C}" srcId="{8FED0B94-FA2B-6741-9D68-38408BD43746}" destId="{A3EC3D57-2A6F-AD48-8996-A6135D96AC70}" srcOrd="0" destOrd="0" parTransId="{3AE264D7-9F64-0341-A8B3-9FEDD292988B}" sibTransId="{5B3006B9-F0FA-CB4C-BE32-2C30500A3823}"/>
    <dgm:cxn modelId="{834B6C0F-563A-8643-93F5-A600681D3610}" srcId="{8FED0B94-FA2B-6741-9D68-38408BD43746}" destId="{B0CE1AE6-628E-FA44-91A7-3AD98022FA84}" srcOrd="2" destOrd="0" parTransId="{8C7DEA63-EB77-9346-8626-98EEEE33DCF1}" sibTransId="{2758BAB3-548E-C242-9E28-55173C89F95C}"/>
    <dgm:cxn modelId="{6D838E16-40E3-E847-B4BE-0B48D068F777}" type="presOf" srcId="{8FED0B94-FA2B-6741-9D68-38408BD43746}" destId="{D09ADA41-4017-7D4C-AA18-8A04ADC22475}" srcOrd="0" destOrd="0" presId="urn:microsoft.com/office/officeart/2008/layout/LinedList"/>
    <dgm:cxn modelId="{7E01DF21-CEFA-C14E-B203-B06DAFE2907A}" type="presOf" srcId="{B0CE1AE6-628E-FA44-91A7-3AD98022FA84}" destId="{B8FAAD7F-8A10-E14B-9381-694E3C0F2EE3}" srcOrd="0" destOrd="0" presId="urn:microsoft.com/office/officeart/2008/layout/LinedList"/>
    <dgm:cxn modelId="{F7964127-7BE8-7242-9502-D24FB4D43F75}" type="presOf" srcId="{41015AEB-6B96-A14D-9D24-484AEC6CFA5C}" destId="{B2D6C6D9-C217-5641-8164-E5FDABE8D9E9}" srcOrd="0" destOrd="0" presId="urn:microsoft.com/office/officeart/2008/layout/LinedList"/>
    <dgm:cxn modelId="{B652943D-88D3-184D-9528-BA383AE9DA51}" srcId="{8FED0B94-FA2B-6741-9D68-38408BD43746}" destId="{985D79F5-B36B-6E4B-BCE7-395F0B32235F}" srcOrd="1" destOrd="0" parTransId="{A33C2E2B-9C36-9844-BE58-2AFCBEB7F529}" sibTransId="{279FFCD1-FA0C-4648-B8B2-D75ECE72C1E5}"/>
    <dgm:cxn modelId="{7A717952-B0A2-9349-9362-D269F51B3952}" srcId="{8FED0B94-FA2B-6741-9D68-38408BD43746}" destId="{41015AEB-6B96-A14D-9D24-484AEC6CFA5C}" srcOrd="3" destOrd="0" parTransId="{2888BB65-6804-E347-B0B7-FF930A8E07AA}" sibTransId="{DD28C090-6522-7A43-9B14-BAFEE5669CFD}"/>
    <dgm:cxn modelId="{EF30958E-B3AD-F545-907A-E5CA35D3C522}" type="presOf" srcId="{985D79F5-B36B-6E4B-BCE7-395F0B32235F}" destId="{94C880FE-AD6A-C842-9F18-678D23922187}" srcOrd="0" destOrd="0" presId="urn:microsoft.com/office/officeart/2008/layout/LinedList"/>
    <dgm:cxn modelId="{795978EE-F5DF-8943-8A05-B65A93CB72B5}" type="presOf" srcId="{A3EC3D57-2A6F-AD48-8996-A6135D96AC70}" destId="{6CCA2DE1-2FEF-DE48-B183-099972ED1224}" srcOrd="0" destOrd="0" presId="urn:microsoft.com/office/officeart/2008/layout/LinedList"/>
    <dgm:cxn modelId="{71EC5D0A-C173-774F-A30F-2E694C5250AA}" type="presParOf" srcId="{D09ADA41-4017-7D4C-AA18-8A04ADC22475}" destId="{263847B7-E19A-6241-96B7-F454D34C810A}" srcOrd="0" destOrd="0" presId="urn:microsoft.com/office/officeart/2008/layout/LinedList"/>
    <dgm:cxn modelId="{E993474A-7479-BB4D-82C3-5DB89F32A51F}" type="presParOf" srcId="{D09ADA41-4017-7D4C-AA18-8A04ADC22475}" destId="{F3848C58-A799-E84C-A094-3367F6561374}" srcOrd="1" destOrd="0" presId="urn:microsoft.com/office/officeart/2008/layout/LinedList"/>
    <dgm:cxn modelId="{E28436B8-1009-6E4A-90C4-EA0AB12156F1}" type="presParOf" srcId="{F3848C58-A799-E84C-A094-3367F6561374}" destId="{6CCA2DE1-2FEF-DE48-B183-099972ED1224}" srcOrd="0" destOrd="0" presId="urn:microsoft.com/office/officeart/2008/layout/LinedList"/>
    <dgm:cxn modelId="{2CB0130D-F97A-9A4E-AFD9-FAB14D52C5A3}" type="presParOf" srcId="{F3848C58-A799-E84C-A094-3367F6561374}" destId="{A996E33C-9871-7D46-9054-E45C9EDEC4D1}" srcOrd="1" destOrd="0" presId="urn:microsoft.com/office/officeart/2008/layout/LinedList"/>
    <dgm:cxn modelId="{AD8EED89-E629-7748-A9F2-0AA9F7CD6034}" type="presParOf" srcId="{D09ADA41-4017-7D4C-AA18-8A04ADC22475}" destId="{E151D23D-9632-4E44-B8E1-AB6A298BDBF9}" srcOrd="2" destOrd="0" presId="urn:microsoft.com/office/officeart/2008/layout/LinedList"/>
    <dgm:cxn modelId="{5849991E-CB5C-3343-950B-DAED963E880F}" type="presParOf" srcId="{D09ADA41-4017-7D4C-AA18-8A04ADC22475}" destId="{A563C817-9926-C045-AF77-CC78D8C06600}" srcOrd="3" destOrd="0" presId="urn:microsoft.com/office/officeart/2008/layout/LinedList"/>
    <dgm:cxn modelId="{E9FA55A7-3126-CA4D-A8F0-F37C0A4AF52A}" type="presParOf" srcId="{A563C817-9926-C045-AF77-CC78D8C06600}" destId="{94C880FE-AD6A-C842-9F18-678D23922187}" srcOrd="0" destOrd="0" presId="urn:microsoft.com/office/officeart/2008/layout/LinedList"/>
    <dgm:cxn modelId="{5FA12A65-0BAA-3947-96F4-69DDF35D52E1}" type="presParOf" srcId="{A563C817-9926-C045-AF77-CC78D8C06600}" destId="{9B5DF8CD-8E21-D84D-9785-C08F3C79EE3F}" srcOrd="1" destOrd="0" presId="urn:microsoft.com/office/officeart/2008/layout/LinedList"/>
    <dgm:cxn modelId="{7DCFA0A8-FA12-0F49-8EDF-CBED44AA5ED3}" type="presParOf" srcId="{D09ADA41-4017-7D4C-AA18-8A04ADC22475}" destId="{F1A077C6-A3B6-244E-AF79-3E98B6616577}" srcOrd="4" destOrd="0" presId="urn:microsoft.com/office/officeart/2008/layout/LinedList"/>
    <dgm:cxn modelId="{3A955F58-BD88-AD4D-8ECF-E0834D78EDAA}" type="presParOf" srcId="{D09ADA41-4017-7D4C-AA18-8A04ADC22475}" destId="{1ADC6419-E8A9-E34E-9B4D-C16E8BFA7045}" srcOrd="5" destOrd="0" presId="urn:microsoft.com/office/officeart/2008/layout/LinedList"/>
    <dgm:cxn modelId="{70B90F6C-D0A1-264C-8C97-57F49832B3B7}" type="presParOf" srcId="{1ADC6419-E8A9-E34E-9B4D-C16E8BFA7045}" destId="{B8FAAD7F-8A10-E14B-9381-694E3C0F2EE3}" srcOrd="0" destOrd="0" presId="urn:microsoft.com/office/officeart/2008/layout/LinedList"/>
    <dgm:cxn modelId="{75C63BC0-DAB0-1146-B659-EDAE5D7819CA}" type="presParOf" srcId="{1ADC6419-E8A9-E34E-9B4D-C16E8BFA7045}" destId="{AA9FAE32-155A-FB4F-AAC5-21BD489632C0}" srcOrd="1" destOrd="0" presId="urn:microsoft.com/office/officeart/2008/layout/LinedList"/>
    <dgm:cxn modelId="{2B17BA3C-FAD2-7044-8C16-9AA00B00B458}" type="presParOf" srcId="{D09ADA41-4017-7D4C-AA18-8A04ADC22475}" destId="{FA5E79D5-C828-B64C-9315-CCEC532FBFB2}" srcOrd="6" destOrd="0" presId="urn:microsoft.com/office/officeart/2008/layout/LinedList"/>
    <dgm:cxn modelId="{76533B2B-1801-1B4A-9E75-FFEAC107A701}" type="presParOf" srcId="{D09ADA41-4017-7D4C-AA18-8A04ADC22475}" destId="{77306840-A1F0-2E40-AD38-A8B4011DF21F}" srcOrd="7" destOrd="0" presId="urn:microsoft.com/office/officeart/2008/layout/LinedList"/>
    <dgm:cxn modelId="{56B005AE-719B-7E4C-8F2B-640147F823B1}" type="presParOf" srcId="{77306840-A1F0-2E40-AD38-A8B4011DF21F}" destId="{B2D6C6D9-C217-5641-8164-E5FDABE8D9E9}" srcOrd="0" destOrd="0" presId="urn:microsoft.com/office/officeart/2008/layout/LinedList"/>
    <dgm:cxn modelId="{9D426372-269B-2946-AD2D-CA8815A2A927}" type="presParOf" srcId="{77306840-A1F0-2E40-AD38-A8B4011DF21F}" destId="{C23DA090-7DF2-E343-B92D-6137F242C7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F92483-DA0E-8147-8273-0DD718A082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83C762C-0172-5C4E-8BB5-E6E2D7B50544}">
      <dgm:prSet/>
      <dgm:spPr>
        <a:xfrm>
          <a:off x="0" y="53168"/>
          <a:ext cx="11207685" cy="6786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Evaluate at least 2 established resources </a:t>
          </a:r>
        </a:p>
      </dgm:t>
    </dgm:pt>
    <dgm:pt modelId="{2868CBA3-4C13-314F-9916-EDD336A0544D}" type="parTrans" cxnId="{4225EF0F-1916-E949-A2D4-C75D001C2028}">
      <dgm:prSet/>
      <dgm:spPr/>
      <dgm:t>
        <a:bodyPr/>
        <a:lstStyle/>
        <a:p>
          <a:endParaRPr lang="en-US"/>
        </a:p>
      </dgm:t>
    </dgm:pt>
    <dgm:pt modelId="{6D24F0D5-ED36-D04E-849F-C29253287DB2}" type="sibTrans" cxnId="{4225EF0F-1916-E949-A2D4-C75D001C2028}">
      <dgm:prSet/>
      <dgm:spPr/>
      <dgm:t>
        <a:bodyPr/>
        <a:lstStyle/>
        <a:p>
          <a:endParaRPr lang="en-US"/>
        </a:p>
      </dgm:t>
    </dgm:pt>
    <dgm:pt modelId="{80342895-F00C-044A-B882-6968A83504DF}">
      <dgm:prSet/>
      <dgm:spPr>
        <a:xfrm>
          <a:off x="0" y="731768"/>
          <a:ext cx="11207685" cy="480240"/>
        </a:xfrm>
        <a:prstGeom prst="rect">
          <a:avLst/>
        </a:prstGeom>
        <a:noFill/>
        <a:ln>
          <a:noFill/>
        </a:ln>
        <a:effectLst/>
      </dgm:spPr>
      <dgm:t>
        <a:bodyPr/>
        <a:lstStyle/>
        <a:p>
          <a:pPr>
            <a:buChar char="•"/>
          </a:pPr>
          <a:r>
            <a:rPr lang="en-US" b="1" dirty="0">
              <a:solidFill>
                <a:sysClr val="windowText" lastClr="000000">
                  <a:hueOff val="0"/>
                  <a:satOff val="0"/>
                  <a:lumOff val="0"/>
                  <a:alphaOff val="0"/>
                </a:sysClr>
              </a:solidFill>
              <a:latin typeface="+mj-lt"/>
              <a:ea typeface="+mn-ea"/>
              <a:cs typeface="+mn-cs"/>
            </a:rPr>
            <a:t>Avoid package inserts and Micromedex</a:t>
          </a:r>
        </a:p>
      </dgm:t>
    </dgm:pt>
    <dgm:pt modelId="{C811B64C-F767-9441-AF4A-90F4300783E0}" type="parTrans" cxnId="{47BEC51A-4096-3A44-BB8A-F4F8E7879F13}">
      <dgm:prSet/>
      <dgm:spPr/>
      <dgm:t>
        <a:bodyPr/>
        <a:lstStyle/>
        <a:p>
          <a:endParaRPr lang="en-US"/>
        </a:p>
      </dgm:t>
    </dgm:pt>
    <dgm:pt modelId="{D968539F-8B1D-6449-AB0A-DED51243A47B}" type="sibTrans" cxnId="{47BEC51A-4096-3A44-BB8A-F4F8E7879F13}">
      <dgm:prSet/>
      <dgm:spPr/>
      <dgm:t>
        <a:bodyPr/>
        <a:lstStyle/>
        <a:p>
          <a:endParaRPr lang="en-US"/>
        </a:p>
      </dgm:t>
    </dgm:pt>
    <dgm:pt modelId="{A4ABDC06-69D8-2046-88FA-A15F613E97E7}">
      <dgm:prSet/>
      <dgm:spPr>
        <a:xfrm>
          <a:off x="0" y="1212008"/>
          <a:ext cx="11207685" cy="678600"/>
        </a:xfrm>
        <a:prstGeom prst="roundRect">
          <a:avLst/>
        </a:prstGeom>
        <a:solidFill>
          <a:srgbClr val="8784C7">
            <a:hueOff val="-364891"/>
            <a:satOff val="-3184"/>
            <a:lumOff val="-4118"/>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Evaluate pharmacokinetic principles</a:t>
          </a:r>
        </a:p>
      </dgm:t>
    </dgm:pt>
    <dgm:pt modelId="{430E29B4-8B9C-9147-AB35-A6AA0729B159}" type="parTrans" cxnId="{DA6E424D-F13A-9E4F-9568-2D73F22FFD73}">
      <dgm:prSet/>
      <dgm:spPr/>
      <dgm:t>
        <a:bodyPr/>
        <a:lstStyle/>
        <a:p>
          <a:endParaRPr lang="en-US"/>
        </a:p>
      </dgm:t>
    </dgm:pt>
    <dgm:pt modelId="{48EBEBCD-6679-354A-9D92-F4F47105FCEE}" type="sibTrans" cxnId="{DA6E424D-F13A-9E4F-9568-2D73F22FFD73}">
      <dgm:prSet/>
      <dgm:spPr/>
      <dgm:t>
        <a:bodyPr/>
        <a:lstStyle/>
        <a:p>
          <a:endParaRPr lang="en-US"/>
        </a:p>
      </dgm:t>
    </dgm:pt>
    <dgm:pt modelId="{307B6D17-3776-2E41-8666-F2D421D5320A}">
      <dgm:prSet/>
      <dgm:spPr>
        <a:xfrm>
          <a:off x="0" y="1974128"/>
          <a:ext cx="11207685" cy="678600"/>
        </a:xfrm>
        <a:prstGeom prst="roundRect">
          <a:avLst/>
        </a:prstGeo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Assess trimester, gestational age, and postnatal age</a:t>
          </a:r>
        </a:p>
      </dgm:t>
    </dgm:pt>
    <dgm:pt modelId="{AB9ADB38-BC3D-2042-8411-9D577A62D847}" type="parTrans" cxnId="{7CC6EF3D-D2AD-F547-BCBE-1418437C7F2C}">
      <dgm:prSet/>
      <dgm:spPr/>
      <dgm:t>
        <a:bodyPr/>
        <a:lstStyle/>
        <a:p>
          <a:endParaRPr lang="en-US"/>
        </a:p>
      </dgm:t>
    </dgm:pt>
    <dgm:pt modelId="{FE58DB68-E39F-384D-B303-FB939F4ABDB7}" type="sibTrans" cxnId="{7CC6EF3D-D2AD-F547-BCBE-1418437C7F2C}">
      <dgm:prSet/>
      <dgm:spPr/>
      <dgm:t>
        <a:bodyPr/>
        <a:lstStyle/>
        <a:p>
          <a:endParaRPr lang="en-US"/>
        </a:p>
      </dgm:t>
    </dgm:pt>
    <dgm:pt modelId="{E6CAC260-C783-4948-A0EE-D51754F718C3}">
      <dgm:prSet/>
      <dgm:spPr>
        <a:xfrm>
          <a:off x="0" y="2736248"/>
          <a:ext cx="11207685" cy="678600"/>
        </a:xfrm>
        <a:prstGeom prst="roundRect">
          <a:avLst/>
        </a:prstGeom>
        <a:solidFill>
          <a:srgbClr val="8784C7">
            <a:hueOff val="-1094672"/>
            <a:satOff val="-9550"/>
            <a:lumOff val="-12353"/>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Evaluate risk vs. benefit of medication use during pregnancy and lactation </a:t>
          </a:r>
        </a:p>
      </dgm:t>
    </dgm:pt>
    <dgm:pt modelId="{B04C1D99-A88D-5B4A-9D62-105A5EE0D7FF}" type="parTrans" cxnId="{DE52A2E5-A535-2649-8F46-0757AEDA1631}">
      <dgm:prSet/>
      <dgm:spPr/>
      <dgm:t>
        <a:bodyPr/>
        <a:lstStyle/>
        <a:p>
          <a:endParaRPr lang="en-US"/>
        </a:p>
      </dgm:t>
    </dgm:pt>
    <dgm:pt modelId="{A78628CF-1AA8-284A-A6D4-9353EA95DD59}" type="sibTrans" cxnId="{DE52A2E5-A535-2649-8F46-0757AEDA1631}">
      <dgm:prSet/>
      <dgm:spPr/>
      <dgm:t>
        <a:bodyPr/>
        <a:lstStyle/>
        <a:p>
          <a:endParaRPr lang="en-US"/>
        </a:p>
      </dgm:t>
    </dgm:pt>
    <dgm:pt modelId="{3EB7030F-4139-F246-83A4-49FA3E8919C8}">
      <dgm:prSet/>
      <dgm:spPr>
        <a:xfrm>
          <a:off x="0" y="3498368"/>
          <a:ext cx="11207685" cy="678600"/>
        </a:xfrm>
        <a:prstGeom prst="roundRect">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Avoid known teratogens or newly marketed drugs</a:t>
          </a:r>
        </a:p>
      </dgm:t>
    </dgm:pt>
    <dgm:pt modelId="{08CF8256-2473-E74E-B405-C23CEBD5583D}" type="parTrans" cxnId="{9DC19D98-12C0-EF4A-99D3-10E973FCC1CE}">
      <dgm:prSet/>
      <dgm:spPr/>
      <dgm:t>
        <a:bodyPr/>
        <a:lstStyle/>
        <a:p>
          <a:endParaRPr lang="en-US"/>
        </a:p>
      </dgm:t>
    </dgm:pt>
    <dgm:pt modelId="{F644A10E-073A-4A42-85D9-C902DCF9E948}" type="sibTrans" cxnId="{9DC19D98-12C0-EF4A-99D3-10E973FCC1CE}">
      <dgm:prSet/>
      <dgm:spPr/>
      <dgm:t>
        <a:bodyPr/>
        <a:lstStyle/>
        <a:p>
          <a:endParaRPr lang="en-US"/>
        </a:p>
      </dgm:t>
    </dgm:pt>
    <dgm:pt modelId="{555884AB-50AB-3D4B-A5F5-95E2A1BD4DF1}" type="pres">
      <dgm:prSet presAssocID="{02F92483-DA0E-8147-8273-0DD718A08246}" presName="linear" presStyleCnt="0">
        <dgm:presLayoutVars>
          <dgm:animLvl val="lvl"/>
          <dgm:resizeHandles val="exact"/>
        </dgm:presLayoutVars>
      </dgm:prSet>
      <dgm:spPr/>
    </dgm:pt>
    <dgm:pt modelId="{191A5E00-1CAD-8940-994D-D37F6AE73B71}" type="pres">
      <dgm:prSet presAssocID="{283C762C-0172-5C4E-8BB5-E6E2D7B50544}" presName="parentText" presStyleLbl="node1" presStyleIdx="0" presStyleCnt="5">
        <dgm:presLayoutVars>
          <dgm:chMax val="0"/>
          <dgm:bulletEnabled val="1"/>
        </dgm:presLayoutVars>
      </dgm:prSet>
      <dgm:spPr/>
    </dgm:pt>
    <dgm:pt modelId="{401AF40D-E545-5942-B131-B3A52AA4CE82}" type="pres">
      <dgm:prSet presAssocID="{283C762C-0172-5C4E-8BB5-E6E2D7B50544}" presName="childText" presStyleLbl="revTx" presStyleIdx="0" presStyleCnt="1">
        <dgm:presLayoutVars>
          <dgm:bulletEnabled val="1"/>
        </dgm:presLayoutVars>
      </dgm:prSet>
      <dgm:spPr/>
    </dgm:pt>
    <dgm:pt modelId="{FD93C630-E205-B743-ADCE-721563F7AEB3}" type="pres">
      <dgm:prSet presAssocID="{A4ABDC06-69D8-2046-88FA-A15F613E97E7}" presName="parentText" presStyleLbl="node1" presStyleIdx="1" presStyleCnt="5">
        <dgm:presLayoutVars>
          <dgm:chMax val="0"/>
          <dgm:bulletEnabled val="1"/>
        </dgm:presLayoutVars>
      </dgm:prSet>
      <dgm:spPr/>
    </dgm:pt>
    <dgm:pt modelId="{4FE92CB8-190C-0E4C-AB03-DFAAEBAD3D90}" type="pres">
      <dgm:prSet presAssocID="{48EBEBCD-6679-354A-9D92-F4F47105FCEE}" presName="spacer" presStyleCnt="0"/>
      <dgm:spPr/>
    </dgm:pt>
    <dgm:pt modelId="{AB18EC1E-C7FD-FA46-B9E6-A08E79D3069A}" type="pres">
      <dgm:prSet presAssocID="{307B6D17-3776-2E41-8666-F2D421D5320A}" presName="parentText" presStyleLbl="node1" presStyleIdx="2" presStyleCnt="5">
        <dgm:presLayoutVars>
          <dgm:chMax val="0"/>
          <dgm:bulletEnabled val="1"/>
        </dgm:presLayoutVars>
      </dgm:prSet>
      <dgm:spPr/>
    </dgm:pt>
    <dgm:pt modelId="{4ECFEAAC-798F-D949-983F-6A3179E7A428}" type="pres">
      <dgm:prSet presAssocID="{FE58DB68-E39F-384D-B303-FB939F4ABDB7}" presName="spacer" presStyleCnt="0"/>
      <dgm:spPr/>
    </dgm:pt>
    <dgm:pt modelId="{D513CF53-E091-5B48-8620-DFE5CC7D1C02}" type="pres">
      <dgm:prSet presAssocID="{E6CAC260-C783-4948-A0EE-D51754F718C3}" presName="parentText" presStyleLbl="node1" presStyleIdx="3" presStyleCnt="5">
        <dgm:presLayoutVars>
          <dgm:chMax val="0"/>
          <dgm:bulletEnabled val="1"/>
        </dgm:presLayoutVars>
      </dgm:prSet>
      <dgm:spPr/>
    </dgm:pt>
    <dgm:pt modelId="{6F152A61-4B03-9C44-BD33-AC37787DE03F}" type="pres">
      <dgm:prSet presAssocID="{A78628CF-1AA8-284A-A6D4-9353EA95DD59}" presName="spacer" presStyleCnt="0"/>
      <dgm:spPr/>
    </dgm:pt>
    <dgm:pt modelId="{DF570E24-D322-1040-8676-BDDDA0E73480}" type="pres">
      <dgm:prSet presAssocID="{3EB7030F-4139-F246-83A4-49FA3E8919C8}" presName="parentText" presStyleLbl="node1" presStyleIdx="4" presStyleCnt="5">
        <dgm:presLayoutVars>
          <dgm:chMax val="0"/>
          <dgm:bulletEnabled val="1"/>
        </dgm:presLayoutVars>
      </dgm:prSet>
      <dgm:spPr/>
    </dgm:pt>
  </dgm:ptLst>
  <dgm:cxnLst>
    <dgm:cxn modelId="{4225EF0F-1916-E949-A2D4-C75D001C2028}" srcId="{02F92483-DA0E-8147-8273-0DD718A08246}" destId="{283C762C-0172-5C4E-8BB5-E6E2D7B50544}" srcOrd="0" destOrd="0" parTransId="{2868CBA3-4C13-314F-9916-EDD336A0544D}" sibTransId="{6D24F0D5-ED36-D04E-849F-C29253287DB2}"/>
    <dgm:cxn modelId="{47BEC51A-4096-3A44-BB8A-F4F8E7879F13}" srcId="{283C762C-0172-5C4E-8BB5-E6E2D7B50544}" destId="{80342895-F00C-044A-B882-6968A83504DF}" srcOrd="0" destOrd="0" parTransId="{C811B64C-F767-9441-AF4A-90F4300783E0}" sibTransId="{D968539F-8B1D-6449-AB0A-DED51243A47B}"/>
    <dgm:cxn modelId="{7CC6EF3D-D2AD-F547-BCBE-1418437C7F2C}" srcId="{02F92483-DA0E-8147-8273-0DD718A08246}" destId="{307B6D17-3776-2E41-8666-F2D421D5320A}" srcOrd="2" destOrd="0" parTransId="{AB9ADB38-BC3D-2042-8411-9D577A62D847}" sibTransId="{FE58DB68-E39F-384D-B303-FB939F4ABDB7}"/>
    <dgm:cxn modelId="{94676760-1BA1-FE43-80B7-463633FD4063}" type="presOf" srcId="{A4ABDC06-69D8-2046-88FA-A15F613E97E7}" destId="{FD93C630-E205-B743-ADCE-721563F7AEB3}" srcOrd="0" destOrd="0" presId="urn:microsoft.com/office/officeart/2005/8/layout/vList2"/>
    <dgm:cxn modelId="{DA6E424D-F13A-9E4F-9568-2D73F22FFD73}" srcId="{02F92483-DA0E-8147-8273-0DD718A08246}" destId="{A4ABDC06-69D8-2046-88FA-A15F613E97E7}" srcOrd="1" destOrd="0" parTransId="{430E29B4-8B9C-9147-AB35-A6AA0729B159}" sibTransId="{48EBEBCD-6679-354A-9D92-F4F47105FCEE}"/>
    <dgm:cxn modelId="{9DC19D98-12C0-EF4A-99D3-10E973FCC1CE}" srcId="{02F92483-DA0E-8147-8273-0DD718A08246}" destId="{3EB7030F-4139-F246-83A4-49FA3E8919C8}" srcOrd="4" destOrd="0" parTransId="{08CF8256-2473-E74E-B405-C23CEBD5583D}" sibTransId="{F644A10E-073A-4A42-85D9-C902DCF9E948}"/>
    <dgm:cxn modelId="{29F6C8AC-676D-464C-8317-653B35656B5D}" type="presOf" srcId="{E6CAC260-C783-4948-A0EE-D51754F718C3}" destId="{D513CF53-E091-5B48-8620-DFE5CC7D1C02}" srcOrd="0" destOrd="0" presId="urn:microsoft.com/office/officeart/2005/8/layout/vList2"/>
    <dgm:cxn modelId="{23F191C0-1F09-3F49-8892-E3183D479B92}" type="presOf" srcId="{283C762C-0172-5C4E-8BB5-E6E2D7B50544}" destId="{191A5E00-1CAD-8940-994D-D37F6AE73B71}" srcOrd="0" destOrd="0" presId="urn:microsoft.com/office/officeart/2005/8/layout/vList2"/>
    <dgm:cxn modelId="{39FA2BC8-344F-DE43-B339-9F273F7F29BC}" type="presOf" srcId="{307B6D17-3776-2E41-8666-F2D421D5320A}" destId="{AB18EC1E-C7FD-FA46-B9E6-A08E79D3069A}" srcOrd="0" destOrd="0" presId="urn:microsoft.com/office/officeart/2005/8/layout/vList2"/>
    <dgm:cxn modelId="{6CE43FE4-BD84-7E4A-9DD8-E6D4EA867899}" type="presOf" srcId="{02F92483-DA0E-8147-8273-0DD718A08246}" destId="{555884AB-50AB-3D4B-A5F5-95E2A1BD4DF1}" srcOrd="0" destOrd="0" presId="urn:microsoft.com/office/officeart/2005/8/layout/vList2"/>
    <dgm:cxn modelId="{DE52A2E5-A535-2649-8F46-0757AEDA1631}" srcId="{02F92483-DA0E-8147-8273-0DD718A08246}" destId="{E6CAC260-C783-4948-A0EE-D51754F718C3}" srcOrd="3" destOrd="0" parTransId="{B04C1D99-A88D-5B4A-9D62-105A5EE0D7FF}" sibTransId="{A78628CF-1AA8-284A-A6D4-9353EA95DD59}"/>
    <dgm:cxn modelId="{8FCB7AE6-9199-BD47-A230-F1B94C4461D7}" type="presOf" srcId="{80342895-F00C-044A-B882-6968A83504DF}" destId="{401AF40D-E545-5942-B131-B3A52AA4CE82}" srcOrd="0" destOrd="0" presId="urn:microsoft.com/office/officeart/2005/8/layout/vList2"/>
    <dgm:cxn modelId="{ACC458F8-2C7E-3248-98EC-FE21AFF89C08}" type="presOf" srcId="{3EB7030F-4139-F246-83A4-49FA3E8919C8}" destId="{DF570E24-D322-1040-8676-BDDDA0E73480}" srcOrd="0" destOrd="0" presId="urn:microsoft.com/office/officeart/2005/8/layout/vList2"/>
    <dgm:cxn modelId="{A9C591AE-375B-ED44-B68F-C3D6130D31A2}" type="presParOf" srcId="{555884AB-50AB-3D4B-A5F5-95E2A1BD4DF1}" destId="{191A5E00-1CAD-8940-994D-D37F6AE73B71}" srcOrd="0" destOrd="0" presId="urn:microsoft.com/office/officeart/2005/8/layout/vList2"/>
    <dgm:cxn modelId="{0EFA09B8-C2A5-A44B-94F9-74DC0165D335}" type="presParOf" srcId="{555884AB-50AB-3D4B-A5F5-95E2A1BD4DF1}" destId="{401AF40D-E545-5942-B131-B3A52AA4CE82}" srcOrd="1" destOrd="0" presId="urn:microsoft.com/office/officeart/2005/8/layout/vList2"/>
    <dgm:cxn modelId="{C543CD4E-7575-A042-93A7-33066533732A}" type="presParOf" srcId="{555884AB-50AB-3D4B-A5F5-95E2A1BD4DF1}" destId="{FD93C630-E205-B743-ADCE-721563F7AEB3}" srcOrd="2" destOrd="0" presId="urn:microsoft.com/office/officeart/2005/8/layout/vList2"/>
    <dgm:cxn modelId="{BB8FD6B2-CF12-2044-97FF-EC98449371F3}" type="presParOf" srcId="{555884AB-50AB-3D4B-A5F5-95E2A1BD4DF1}" destId="{4FE92CB8-190C-0E4C-AB03-DFAAEBAD3D90}" srcOrd="3" destOrd="0" presId="urn:microsoft.com/office/officeart/2005/8/layout/vList2"/>
    <dgm:cxn modelId="{FB984A9B-A103-F94B-B29A-E54E683AD329}" type="presParOf" srcId="{555884AB-50AB-3D4B-A5F5-95E2A1BD4DF1}" destId="{AB18EC1E-C7FD-FA46-B9E6-A08E79D3069A}" srcOrd="4" destOrd="0" presId="urn:microsoft.com/office/officeart/2005/8/layout/vList2"/>
    <dgm:cxn modelId="{3D922979-99B1-1645-B8B3-829FBE2801CC}" type="presParOf" srcId="{555884AB-50AB-3D4B-A5F5-95E2A1BD4DF1}" destId="{4ECFEAAC-798F-D949-983F-6A3179E7A428}" srcOrd="5" destOrd="0" presId="urn:microsoft.com/office/officeart/2005/8/layout/vList2"/>
    <dgm:cxn modelId="{0689E6D5-E76B-F343-9327-9820BA19006E}" type="presParOf" srcId="{555884AB-50AB-3D4B-A5F5-95E2A1BD4DF1}" destId="{D513CF53-E091-5B48-8620-DFE5CC7D1C02}" srcOrd="6" destOrd="0" presId="urn:microsoft.com/office/officeart/2005/8/layout/vList2"/>
    <dgm:cxn modelId="{879A7546-C69F-5545-A0BD-9A947E84E3BA}" type="presParOf" srcId="{555884AB-50AB-3D4B-A5F5-95E2A1BD4DF1}" destId="{6F152A61-4B03-9C44-BD33-AC37787DE03F}" srcOrd="7" destOrd="0" presId="urn:microsoft.com/office/officeart/2005/8/layout/vList2"/>
    <dgm:cxn modelId="{2F85A549-F31F-9948-9F5D-04350FA502A4}" type="presParOf" srcId="{555884AB-50AB-3D4B-A5F5-95E2A1BD4DF1}" destId="{DF570E24-D322-1040-8676-BDDDA0E7348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F92483-DA0E-8147-8273-0DD718A082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83C762C-0172-5C4E-8BB5-E6E2D7B50544}">
      <dgm:prSet/>
      <dgm:spPr>
        <a:xfrm>
          <a:off x="0" y="701347"/>
          <a:ext cx="11207685" cy="5148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Promote non-pharmacologic therapies when able</a:t>
          </a:r>
        </a:p>
      </dgm:t>
    </dgm:pt>
    <dgm:pt modelId="{2868CBA3-4C13-314F-9916-EDD336A0544D}" type="parTrans" cxnId="{4225EF0F-1916-E949-A2D4-C75D001C2028}">
      <dgm:prSet/>
      <dgm:spPr/>
      <dgm:t>
        <a:bodyPr/>
        <a:lstStyle/>
        <a:p>
          <a:endParaRPr lang="en-US"/>
        </a:p>
      </dgm:t>
    </dgm:pt>
    <dgm:pt modelId="{6D24F0D5-ED36-D04E-849F-C29253287DB2}" type="sibTrans" cxnId="{4225EF0F-1916-E949-A2D4-C75D001C2028}">
      <dgm:prSet/>
      <dgm:spPr/>
      <dgm:t>
        <a:bodyPr/>
        <a:lstStyle/>
        <a:p>
          <a:endParaRPr lang="en-US"/>
        </a:p>
      </dgm:t>
    </dgm:pt>
    <dgm:pt modelId="{80342895-F00C-044A-B882-6968A83504DF}">
      <dgm:prSet/>
      <dgm:spPr>
        <a:xfrm>
          <a:off x="0" y="1279508"/>
          <a:ext cx="11207685" cy="514800"/>
        </a:xfrm>
        <a:prstGeom prst="roundRect">
          <a:avLst/>
        </a:prstGeom>
        <a:solidFill>
          <a:srgbClr val="8784C7">
            <a:hueOff val="-364891"/>
            <a:satOff val="-3184"/>
            <a:lumOff val="-4118"/>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Recommend consulting healthcare providers prior to using new OTCs or herbal supplements </a:t>
          </a:r>
        </a:p>
      </dgm:t>
    </dgm:pt>
    <dgm:pt modelId="{C811B64C-F767-9441-AF4A-90F4300783E0}" type="parTrans" cxnId="{47BEC51A-4096-3A44-BB8A-F4F8E7879F13}">
      <dgm:prSet/>
      <dgm:spPr/>
      <dgm:t>
        <a:bodyPr/>
        <a:lstStyle/>
        <a:p>
          <a:endParaRPr lang="en-US"/>
        </a:p>
      </dgm:t>
    </dgm:pt>
    <dgm:pt modelId="{D968539F-8B1D-6449-AB0A-DED51243A47B}" type="sibTrans" cxnId="{47BEC51A-4096-3A44-BB8A-F4F8E7879F13}">
      <dgm:prSet/>
      <dgm:spPr/>
      <dgm:t>
        <a:bodyPr/>
        <a:lstStyle/>
        <a:p>
          <a:endParaRPr lang="en-US"/>
        </a:p>
      </dgm:t>
    </dgm:pt>
    <dgm:pt modelId="{A4ABDC06-69D8-2046-88FA-A15F613E97E7}">
      <dgm:prSet/>
      <dgm:spPr>
        <a:xfrm>
          <a:off x="0" y="1857668"/>
          <a:ext cx="11207685" cy="514800"/>
        </a:xfrm>
        <a:prstGeom prst="roundRect">
          <a:avLst/>
        </a:prstGeo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Provide support and follow up if inadvertent exposure </a:t>
          </a:r>
        </a:p>
      </dgm:t>
    </dgm:pt>
    <dgm:pt modelId="{430E29B4-8B9C-9147-AB35-A6AA0729B159}" type="parTrans" cxnId="{DA6E424D-F13A-9E4F-9568-2D73F22FFD73}">
      <dgm:prSet/>
      <dgm:spPr/>
      <dgm:t>
        <a:bodyPr/>
        <a:lstStyle/>
        <a:p>
          <a:endParaRPr lang="en-US"/>
        </a:p>
      </dgm:t>
    </dgm:pt>
    <dgm:pt modelId="{48EBEBCD-6679-354A-9D92-F4F47105FCEE}" type="sibTrans" cxnId="{DA6E424D-F13A-9E4F-9568-2D73F22FFD73}">
      <dgm:prSet/>
      <dgm:spPr/>
      <dgm:t>
        <a:bodyPr/>
        <a:lstStyle/>
        <a:p>
          <a:endParaRPr lang="en-US"/>
        </a:p>
      </dgm:t>
    </dgm:pt>
    <dgm:pt modelId="{307B6D17-3776-2E41-8666-F2D421D5320A}">
      <dgm:prSet/>
      <dgm:spPr>
        <a:xfrm>
          <a:off x="0" y="2435828"/>
          <a:ext cx="11207685" cy="514800"/>
        </a:xfrm>
        <a:prstGeom prst="roundRect">
          <a:avLst/>
        </a:prstGeom>
        <a:solidFill>
          <a:srgbClr val="8784C7">
            <a:hueOff val="-1094672"/>
            <a:satOff val="-9550"/>
            <a:lumOff val="-12353"/>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Promote shared decision-making and patient-centered care </a:t>
          </a:r>
        </a:p>
      </dgm:t>
    </dgm:pt>
    <dgm:pt modelId="{AB9ADB38-BC3D-2042-8411-9D577A62D847}" type="parTrans" cxnId="{7CC6EF3D-D2AD-F547-BCBE-1418437C7F2C}">
      <dgm:prSet/>
      <dgm:spPr/>
      <dgm:t>
        <a:bodyPr/>
        <a:lstStyle/>
        <a:p>
          <a:endParaRPr lang="en-US"/>
        </a:p>
      </dgm:t>
    </dgm:pt>
    <dgm:pt modelId="{FE58DB68-E39F-384D-B303-FB939F4ABDB7}" type="sibTrans" cxnId="{7CC6EF3D-D2AD-F547-BCBE-1418437C7F2C}">
      <dgm:prSet/>
      <dgm:spPr/>
      <dgm:t>
        <a:bodyPr/>
        <a:lstStyle/>
        <a:p>
          <a:endParaRPr lang="en-US"/>
        </a:p>
      </dgm:t>
    </dgm:pt>
    <dgm:pt modelId="{33031ADF-EC88-4DD1-A69D-BBE3FD0BE3B0}">
      <dgm:prSet/>
      <dgm:spPr>
        <a:xfrm>
          <a:off x="0" y="1857668"/>
          <a:ext cx="11207685" cy="514800"/>
        </a:xfr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j-lt"/>
              <a:ea typeface="+mn-ea"/>
              <a:cs typeface="+mn-cs"/>
            </a:rPr>
            <a:t>Educate on potential adverse events to monitor for in breastfed infants</a:t>
          </a:r>
        </a:p>
      </dgm:t>
    </dgm:pt>
    <dgm:pt modelId="{21D8A0AC-D8EA-4AF6-AE3D-DDD92BF7FD3D}" type="parTrans" cxnId="{67ADBA35-B043-4629-A3C2-BAB50624D55F}">
      <dgm:prSet/>
      <dgm:spPr/>
      <dgm:t>
        <a:bodyPr/>
        <a:lstStyle/>
        <a:p>
          <a:endParaRPr lang="en-US"/>
        </a:p>
      </dgm:t>
    </dgm:pt>
    <dgm:pt modelId="{910A566E-E5E3-4633-8679-A05D71B8B201}" type="sibTrans" cxnId="{67ADBA35-B043-4629-A3C2-BAB50624D55F}">
      <dgm:prSet/>
      <dgm:spPr/>
      <dgm:t>
        <a:bodyPr/>
        <a:lstStyle/>
        <a:p>
          <a:endParaRPr lang="en-US"/>
        </a:p>
      </dgm:t>
    </dgm:pt>
    <dgm:pt modelId="{555884AB-50AB-3D4B-A5F5-95E2A1BD4DF1}" type="pres">
      <dgm:prSet presAssocID="{02F92483-DA0E-8147-8273-0DD718A08246}" presName="linear" presStyleCnt="0">
        <dgm:presLayoutVars>
          <dgm:animLvl val="lvl"/>
          <dgm:resizeHandles val="exact"/>
        </dgm:presLayoutVars>
      </dgm:prSet>
      <dgm:spPr/>
    </dgm:pt>
    <dgm:pt modelId="{191A5E00-1CAD-8940-994D-D37F6AE73B71}" type="pres">
      <dgm:prSet presAssocID="{283C762C-0172-5C4E-8BB5-E6E2D7B50544}" presName="parentText" presStyleLbl="node1" presStyleIdx="0" presStyleCnt="5">
        <dgm:presLayoutVars>
          <dgm:chMax val="0"/>
          <dgm:bulletEnabled val="1"/>
        </dgm:presLayoutVars>
      </dgm:prSet>
      <dgm:spPr/>
    </dgm:pt>
    <dgm:pt modelId="{F163EAF8-C524-7443-8266-F1C4CC93A473}" type="pres">
      <dgm:prSet presAssocID="{6D24F0D5-ED36-D04E-849F-C29253287DB2}" presName="spacer" presStyleCnt="0"/>
      <dgm:spPr/>
    </dgm:pt>
    <dgm:pt modelId="{FEA4B9A4-9080-304C-A485-EAFC169D9CBB}" type="pres">
      <dgm:prSet presAssocID="{80342895-F00C-044A-B882-6968A83504DF}" presName="parentText" presStyleLbl="node1" presStyleIdx="1" presStyleCnt="5">
        <dgm:presLayoutVars>
          <dgm:chMax val="0"/>
          <dgm:bulletEnabled val="1"/>
        </dgm:presLayoutVars>
      </dgm:prSet>
      <dgm:spPr/>
    </dgm:pt>
    <dgm:pt modelId="{31924E35-5520-D940-BCC2-A20856140D91}" type="pres">
      <dgm:prSet presAssocID="{D968539F-8B1D-6449-AB0A-DED51243A47B}" presName="spacer" presStyleCnt="0"/>
      <dgm:spPr/>
    </dgm:pt>
    <dgm:pt modelId="{FD93C630-E205-B743-ADCE-721563F7AEB3}" type="pres">
      <dgm:prSet presAssocID="{A4ABDC06-69D8-2046-88FA-A15F613E97E7}" presName="parentText" presStyleLbl="node1" presStyleIdx="2" presStyleCnt="5">
        <dgm:presLayoutVars>
          <dgm:chMax val="0"/>
          <dgm:bulletEnabled val="1"/>
        </dgm:presLayoutVars>
      </dgm:prSet>
      <dgm:spPr/>
    </dgm:pt>
    <dgm:pt modelId="{4FE92CB8-190C-0E4C-AB03-DFAAEBAD3D90}" type="pres">
      <dgm:prSet presAssocID="{48EBEBCD-6679-354A-9D92-F4F47105FCEE}" presName="spacer" presStyleCnt="0"/>
      <dgm:spPr/>
    </dgm:pt>
    <dgm:pt modelId="{09B0AA84-8D27-4510-B2B7-0C69E356AC70}" type="pres">
      <dgm:prSet presAssocID="{33031ADF-EC88-4DD1-A69D-BBE3FD0BE3B0}" presName="parentText" presStyleLbl="node1" presStyleIdx="3" presStyleCnt="5">
        <dgm:presLayoutVars>
          <dgm:chMax val="0"/>
          <dgm:bulletEnabled val="1"/>
        </dgm:presLayoutVars>
      </dgm:prSet>
      <dgm:spPr>
        <a:prstGeom prst="roundRect">
          <a:avLst/>
        </a:prstGeom>
      </dgm:spPr>
    </dgm:pt>
    <dgm:pt modelId="{8E18E2EB-4961-49AC-A441-8250E24AD2B3}" type="pres">
      <dgm:prSet presAssocID="{910A566E-E5E3-4633-8679-A05D71B8B201}" presName="spacer" presStyleCnt="0"/>
      <dgm:spPr/>
    </dgm:pt>
    <dgm:pt modelId="{AB18EC1E-C7FD-FA46-B9E6-A08E79D3069A}" type="pres">
      <dgm:prSet presAssocID="{307B6D17-3776-2E41-8666-F2D421D5320A}" presName="parentText" presStyleLbl="node1" presStyleIdx="4" presStyleCnt="5">
        <dgm:presLayoutVars>
          <dgm:chMax val="0"/>
          <dgm:bulletEnabled val="1"/>
        </dgm:presLayoutVars>
      </dgm:prSet>
      <dgm:spPr/>
    </dgm:pt>
  </dgm:ptLst>
  <dgm:cxnLst>
    <dgm:cxn modelId="{4225EF0F-1916-E949-A2D4-C75D001C2028}" srcId="{02F92483-DA0E-8147-8273-0DD718A08246}" destId="{283C762C-0172-5C4E-8BB5-E6E2D7B50544}" srcOrd="0" destOrd="0" parTransId="{2868CBA3-4C13-314F-9916-EDD336A0544D}" sibTransId="{6D24F0D5-ED36-D04E-849F-C29253287DB2}"/>
    <dgm:cxn modelId="{47BEC51A-4096-3A44-BB8A-F4F8E7879F13}" srcId="{02F92483-DA0E-8147-8273-0DD718A08246}" destId="{80342895-F00C-044A-B882-6968A83504DF}" srcOrd="1" destOrd="0" parTransId="{C811B64C-F767-9441-AF4A-90F4300783E0}" sibTransId="{D968539F-8B1D-6449-AB0A-DED51243A47B}"/>
    <dgm:cxn modelId="{67ADBA35-B043-4629-A3C2-BAB50624D55F}" srcId="{02F92483-DA0E-8147-8273-0DD718A08246}" destId="{33031ADF-EC88-4DD1-A69D-BBE3FD0BE3B0}" srcOrd="3" destOrd="0" parTransId="{21D8A0AC-D8EA-4AF6-AE3D-DDD92BF7FD3D}" sibTransId="{910A566E-E5E3-4633-8679-A05D71B8B201}"/>
    <dgm:cxn modelId="{7CC6EF3D-D2AD-F547-BCBE-1418437C7F2C}" srcId="{02F92483-DA0E-8147-8273-0DD718A08246}" destId="{307B6D17-3776-2E41-8666-F2D421D5320A}" srcOrd="4" destOrd="0" parTransId="{AB9ADB38-BC3D-2042-8411-9D577A62D847}" sibTransId="{FE58DB68-E39F-384D-B303-FB939F4ABDB7}"/>
    <dgm:cxn modelId="{DA6E424D-F13A-9E4F-9568-2D73F22FFD73}" srcId="{02F92483-DA0E-8147-8273-0DD718A08246}" destId="{A4ABDC06-69D8-2046-88FA-A15F613E97E7}" srcOrd="2" destOrd="0" parTransId="{430E29B4-8B9C-9147-AB35-A6AA0729B159}" sibTransId="{48EBEBCD-6679-354A-9D92-F4F47105FCEE}"/>
    <dgm:cxn modelId="{A3B8DE58-FB1E-1248-BCE9-A0B331653592}" type="presOf" srcId="{80342895-F00C-044A-B882-6968A83504DF}" destId="{FEA4B9A4-9080-304C-A485-EAFC169D9CBB}" srcOrd="0" destOrd="0" presId="urn:microsoft.com/office/officeart/2005/8/layout/vList2"/>
    <dgm:cxn modelId="{D4AC2B84-1D61-411E-80E4-533D26799E14}" type="presOf" srcId="{33031ADF-EC88-4DD1-A69D-BBE3FD0BE3B0}" destId="{09B0AA84-8D27-4510-B2B7-0C69E356AC70}" srcOrd="0" destOrd="0" presId="urn:microsoft.com/office/officeart/2005/8/layout/vList2"/>
    <dgm:cxn modelId="{E9663799-D1DD-5948-A479-50BF6F0D495A}" type="presOf" srcId="{A4ABDC06-69D8-2046-88FA-A15F613E97E7}" destId="{FD93C630-E205-B743-ADCE-721563F7AEB3}" srcOrd="0" destOrd="0" presId="urn:microsoft.com/office/officeart/2005/8/layout/vList2"/>
    <dgm:cxn modelId="{4DA971CB-6639-8A4A-8D1E-B475C02B17FD}" type="presOf" srcId="{307B6D17-3776-2E41-8666-F2D421D5320A}" destId="{AB18EC1E-C7FD-FA46-B9E6-A08E79D3069A}" srcOrd="0" destOrd="0" presId="urn:microsoft.com/office/officeart/2005/8/layout/vList2"/>
    <dgm:cxn modelId="{CEE431CC-9833-1649-9B57-342B2BA6068D}" type="presOf" srcId="{283C762C-0172-5C4E-8BB5-E6E2D7B50544}" destId="{191A5E00-1CAD-8940-994D-D37F6AE73B71}" srcOrd="0" destOrd="0" presId="urn:microsoft.com/office/officeart/2005/8/layout/vList2"/>
    <dgm:cxn modelId="{6CE43FE4-BD84-7E4A-9DD8-E6D4EA867899}" type="presOf" srcId="{02F92483-DA0E-8147-8273-0DD718A08246}" destId="{555884AB-50AB-3D4B-A5F5-95E2A1BD4DF1}" srcOrd="0" destOrd="0" presId="urn:microsoft.com/office/officeart/2005/8/layout/vList2"/>
    <dgm:cxn modelId="{B4F176EF-7514-3D4D-B673-FD80AB519637}" type="presParOf" srcId="{555884AB-50AB-3D4B-A5F5-95E2A1BD4DF1}" destId="{191A5E00-1CAD-8940-994D-D37F6AE73B71}" srcOrd="0" destOrd="0" presId="urn:microsoft.com/office/officeart/2005/8/layout/vList2"/>
    <dgm:cxn modelId="{4BB6A92B-946F-9C4C-8E06-E4B26E92C50A}" type="presParOf" srcId="{555884AB-50AB-3D4B-A5F5-95E2A1BD4DF1}" destId="{F163EAF8-C524-7443-8266-F1C4CC93A473}" srcOrd="1" destOrd="0" presId="urn:microsoft.com/office/officeart/2005/8/layout/vList2"/>
    <dgm:cxn modelId="{83B123CF-1B12-7C42-BC64-3F0AD006BBF3}" type="presParOf" srcId="{555884AB-50AB-3D4B-A5F5-95E2A1BD4DF1}" destId="{FEA4B9A4-9080-304C-A485-EAFC169D9CBB}" srcOrd="2" destOrd="0" presId="urn:microsoft.com/office/officeart/2005/8/layout/vList2"/>
    <dgm:cxn modelId="{C91E84AF-08EE-FF4C-8869-44B77483E321}" type="presParOf" srcId="{555884AB-50AB-3D4B-A5F5-95E2A1BD4DF1}" destId="{31924E35-5520-D940-BCC2-A20856140D91}" srcOrd="3" destOrd="0" presId="urn:microsoft.com/office/officeart/2005/8/layout/vList2"/>
    <dgm:cxn modelId="{731DF226-2A5E-1044-9972-416E854D16CA}" type="presParOf" srcId="{555884AB-50AB-3D4B-A5F5-95E2A1BD4DF1}" destId="{FD93C630-E205-B743-ADCE-721563F7AEB3}" srcOrd="4" destOrd="0" presId="urn:microsoft.com/office/officeart/2005/8/layout/vList2"/>
    <dgm:cxn modelId="{677ADB1C-753B-0D47-AB93-1D317D14D79F}" type="presParOf" srcId="{555884AB-50AB-3D4B-A5F5-95E2A1BD4DF1}" destId="{4FE92CB8-190C-0E4C-AB03-DFAAEBAD3D90}" srcOrd="5" destOrd="0" presId="urn:microsoft.com/office/officeart/2005/8/layout/vList2"/>
    <dgm:cxn modelId="{4A386715-62DD-4577-BAA5-CE229D54B94A}" type="presParOf" srcId="{555884AB-50AB-3D4B-A5F5-95E2A1BD4DF1}" destId="{09B0AA84-8D27-4510-B2B7-0C69E356AC70}" srcOrd="6" destOrd="0" presId="urn:microsoft.com/office/officeart/2005/8/layout/vList2"/>
    <dgm:cxn modelId="{6EA118F4-5498-4277-B338-3A4E404CC3B7}" type="presParOf" srcId="{555884AB-50AB-3D4B-A5F5-95E2A1BD4DF1}" destId="{8E18E2EB-4961-49AC-A441-8250E24AD2B3}" srcOrd="7" destOrd="0" presId="urn:microsoft.com/office/officeart/2005/8/layout/vList2"/>
    <dgm:cxn modelId="{88380C84-CB3F-2049-9D41-950780035DD7}" type="presParOf" srcId="{555884AB-50AB-3D4B-A5F5-95E2A1BD4DF1}" destId="{AB18EC1E-C7FD-FA46-B9E6-A08E79D3069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F1417-FFDC-40FD-845F-EED4279FAB7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FA0D1A3-A491-405B-94EB-C78985CD8AF8}">
      <dgm:prSet custT="1"/>
      <dgm:spPr>
        <a:xfrm>
          <a:off x="289560" y="89089"/>
          <a:ext cx="4053840" cy="4428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200" b="1" dirty="0">
              <a:solidFill>
                <a:sysClr val="window" lastClr="FFFFFF"/>
              </a:solidFill>
              <a:latin typeface="Arial" panose="020B0604020202020204" pitchFamily="34" charset="0"/>
              <a:ea typeface="+mn-ea"/>
              <a:cs typeface="Arial" panose="020B0604020202020204" pitchFamily="34" charset="0"/>
            </a:rPr>
            <a:t>First Trimester (1w-13w/6d)</a:t>
          </a:r>
        </a:p>
      </dgm:t>
    </dgm:pt>
    <dgm:pt modelId="{156B8F93-18FA-45DD-A5E3-5FAC80DD9E0E}" type="parTrans" cxnId="{B822BC08-E6F0-40AC-BFDB-E924EEF0FB1D}">
      <dgm:prSet/>
      <dgm:spPr/>
      <dgm:t>
        <a:bodyPr/>
        <a:lstStyle/>
        <a:p>
          <a:endParaRPr lang="en-US"/>
        </a:p>
      </dgm:t>
    </dgm:pt>
    <dgm:pt modelId="{A2B92976-5FCC-4DA8-80FE-A4CF46C81D7F}" type="sibTrans" cxnId="{B822BC08-E6F0-40AC-BFDB-E924EEF0FB1D}">
      <dgm:prSet/>
      <dgm:spPr/>
      <dgm:t>
        <a:bodyPr/>
        <a:lstStyle/>
        <a:p>
          <a:endParaRPr lang="en-US"/>
        </a:p>
      </dgm:t>
    </dgm:pt>
    <dgm:pt modelId="{0A146FBD-801D-4C12-BEC9-E707D0C6BE4C}">
      <dgm:prSet custT="1"/>
      <dgm:spPr>
        <a:xfrm>
          <a:off x="0" y="310489"/>
          <a:ext cx="5791200" cy="13230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 and spinal cord development </a:t>
          </a:r>
        </a:p>
      </dgm:t>
    </dgm:pt>
    <dgm:pt modelId="{54ACE598-B652-4F39-8EE3-9BA5D3F82990}" type="parTrans" cxnId="{C56C5492-89AD-4042-887B-6D6D99E70B9E}">
      <dgm:prSet/>
      <dgm:spPr/>
      <dgm:t>
        <a:bodyPr/>
        <a:lstStyle/>
        <a:p>
          <a:endParaRPr lang="en-US"/>
        </a:p>
      </dgm:t>
    </dgm:pt>
    <dgm:pt modelId="{0B1007B9-6380-4F5E-B232-2B69F3FBDB0A}" type="sibTrans" cxnId="{C56C5492-89AD-4042-887B-6D6D99E70B9E}">
      <dgm:prSet/>
      <dgm:spPr/>
      <dgm:t>
        <a:bodyPr/>
        <a:lstStyle/>
        <a:p>
          <a:endParaRPr lang="en-US"/>
        </a:p>
      </dgm:t>
    </dgm:pt>
    <dgm:pt modelId="{5F87AFAA-1CE2-4775-AB50-31EA007C8452}">
      <dgm:prSet custT="1"/>
      <dgm:spPr>
        <a:xfrm>
          <a:off x="0" y="310489"/>
          <a:ext cx="5791200" cy="13230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Major organs begin to develop</a:t>
          </a:r>
        </a:p>
      </dgm:t>
    </dgm:pt>
    <dgm:pt modelId="{94E3DBF5-C078-4C73-885B-CCE8E2EA9F84}" type="parTrans" cxnId="{1820EB26-ABDD-4F99-9A4F-33A5FE224A3B}">
      <dgm:prSet/>
      <dgm:spPr/>
      <dgm:t>
        <a:bodyPr/>
        <a:lstStyle/>
        <a:p>
          <a:endParaRPr lang="en-US"/>
        </a:p>
      </dgm:t>
    </dgm:pt>
    <dgm:pt modelId="{D37303F6-A737-41B7-864D-17D2E5D472AE}" type="sibTrans" cxnId="{1820EB26-ABDD-4F99-9A4F-33A5FE224A3B}">
      <dgm:prSet/>
      <dgm:spPr/>
      <dgm:t>
        <a:bodyPr/>
        <a:lstStyle/>
        <a:p>
          <a:endParaRPr lang="en-US"/>
        </a:p>
      </dgm:t>
    </dgm:pt>
    <dgm:pt modelId="{B3F871C8-B16C-4074-A902-A8FDDF9B3056}">
      <dgm:prSet custT="1"/>
      <dgm:spPr>
        <a:xfrm>
          <a:off x="0" y="310489"/>
          <a:ext cx="5791200" cy="13230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Fetal heartbeat can be detected </a:t>
          </a:r>
        </a:p>
      </dgm:t>
    </dgm:pt>
    <dgm:pt modelId="{8202A528-AFF3-4853-B6F5-D168F4E60081}" type="parTrans" cxnId="{525A17CF-6306-42B9-B6A9-5CC1D1964AA0}">
      <dgm:prSet/>
      <dgm:spPr/>
      <dgm:t>
        <a:bodyPr/>
        <a:lstStyle/>
        <a:p>
          <a:endParaRPr lang="en-US"/>
        </a:p>
      </dgm:t>
    </dgm:pt>
    <dgm:pt modelId="{875D20E6-069B-4402-85D5-F5309CFF58B8}" type="sibTrans" cxnId="{525A17CF-6306-42B9-B6A9-5CC1D1964AA0}">
      <dgm:prSet/>
      <dgm:spPr/>
      <dgm:t>
        <a:bodyPr/>
        <a:lstStyle/>
        <a:p>
          <a:endParaRPr lang="en-US"/>
        </a:p>
      </dgm:t>
    </dgm:pt>
    <dgm:pt modelId="{CA47F976-005B-46A9-A39F-444479C9E1B8}">
      <dgm:prSet custT="1"/>
      <dgm:spPr>
        <a:xfrm>
          <a:off x="0" y="310489"/>
          <a:ext cx="5791200" cy="13230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Kidneys begin to make urine</a:t>
          </a:r>
        </a:p>
      </dgm:t>
    </dgm:pt>
    <dgm:pt modelId="{8FCD6A8D-38D9-47DD-BE65-3E28A7390694}" type="parTrans" cxnId="{5FA203CF-F3AA-484C-A3EE-3A6EDCEB698E}">
      <dgm:prSet/>
      <dgm:spPr/>
      <dgm:t>
        <a:bodyPr/>
        <a:lstStyle/>
        <a:p>
          <a:endParaRPr lang="en-US"/>
        </a:p>
      </dgm:t>
    </dgm:pt>
    <dgm:pt modelId="{B6BC8B09-0C44-4CC0-95B6-0FC95DFA1154}" type="sibTrans" cxnId="{5FA203CF-F3AA-484C-A3EE-3A6EDCEB698E}">
      <dgm:prSet/>
      <dgm:spPr/>
      <dgm:t>
        <a:bodyPr/>
        <a:lstStyle/>
        <a:p>
          <a:endParaRPr lang="en-US"/>
        </a:p>
      </dgm:t>
    </dgm:pt>
    <dgm:pt modelId="{E410A146-1F23-4401-86EC-35ABA905A27B}">
      <dgm:prSet custT="1"/>
      <dgm:spPr>
        <a:xfrm>
          <a:off x="289560" y="1714490"/>
          <a:ext cx="4053840" cy="4428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200" b="1" dirty="0">
              <a:solidFill>
                <a:sysClr val="window" lastClr="FFFFFF"/>
              </a:solidFill>
              <a:latin typeface="Arial" panose="020B0604020202020204" pitchFamily="34" charset="0"/>
              <a:ea typeface="+mn-ea"/>
              <a:cs typeface="Arial" panose="020B0604020202020204" pitchFamily="34" charset="0"/>
            </a:rPr>
            <a:t>Second Trimester (14w-27w/6d)</a:t>
          </a:r>
        </a:p>
      </dgm:t>
    </dgm:pt>
    <dgm:pt modelId="{CA995B8D-086C-4250-BE1A-EF5F4EC8EC2B}" type="parTrans" cxnId="{D9CC6061-CAFA-4671-BA11-D58854730123}">
      <dgm:prSet/>
      <dgm:spPr/>
      <dgm:t>
        <a:bodyPr/>
        <a:lstStyle/>
        <a:p>
          <a:endParaRPr lang="en-US"/>
        </a:p>
      </dgm:t>
    </dgm:pt>
    <dgm:pt modelId="{8EA64365-1918-4307-B58C-0A4F223B6864}" type="sibTrans" cxnId="{D9CC6061-CAFA-4671-BA11-D58854730123}">
      <dgm:prSet/>
      <dgm:spPr/>
      <dgm:t>
        <a:bodyPr/>
        <a:lstStyle/>
        <a:p>
          <a:endParaRPr lang="en-US"/>
        </a:p>
      </dgm:t>
    </dgm:pt>
    <dgm:pt modelId="{D23AEBD2-17AD-4B25-81E2-DC29A912649B}">
      <dgm:prSet custT="1"/>
      <dgm:spPr>
        <a:xfrm>
          <a:off x="0" y="193588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Continued organ development </a:t>
          </a:r>
        </a:p>
      </dgm:t>
    </dgm:pt>
    <dgm:pt modelId="{4658C4D1-8D95-4690-91D5-6B2C8726B990}" type="parTrans" cxnId="{C3CAC528-AF8D-4B78-B1F6-71CE1651E535}">
      <dgm:prSet/>
      <dgm:spPr/>
      <dgm:t>
        <a:bodyPr/>
        <a:lstStyle/>
        <a:p>
          <a:endParaRPr lang="en-US"/>
        </a:p>
      </dgm:t>
    </dgm:pt>
    <dgm:pt modelId="{2225DA48-B949-42CE-A902-94DDBE25DCB0}" type="sibTrans" cxnId="{C3CAC528-AF8D-4B78-B1F6-71CE1651E535}">
      <dgm:prSet/>
      <dgm:spPr/>
      <dgm:t>
        <a:bodyPr/>
        <a:lstStyle/>
        <a:p>
          <a:endParaRPr lang="en-US"/>
        </a:p>
      </dgm:t>
    </dgm:pt>
    <dgm:pt modelId="{62B3867D-C1B5-43CE-BDAE-AD3284274A22}">
      <dgm:prSet custT="1"/>
      <dgm:spPr>
        <a:xfrm>
          <a:off x="0" y="193588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Sex of fetus can be determined</a:t>
          </a:r>
        </a:p>
      </dgm:t>
    </dgm:pt>
    <dgm:pt modelId="{F4F3B35E-DF61-40CE-9DE2-BE27C4A8A77E}" type="parTrans" cxnId="{BC9F0627-D795-4762-BA24-5005FC3C239F}">
      <dgm:prSet/>
      <dgm:spPr/>
      <dgm:t>
        <a:bodyPr/>
        <a:lstStyle/>
        <a:p>
          <a:endParaRPr lang="en-US"/>
        </a:p>
      </dgm:t>
    </dgm:pt>
    <dgm:pt modelId="{E4F8CC32-CE88-4E81-A2A7-B8AA6CE88442}" type="sibTrans" cxnId="{BC9F0627-D795-4762-BA24-5005FC3C239F}">
      <dgm:prSet/>
      <dgm:spPr/>
      <dgm:t>
        <a:bodyPr/>
        <a:lstStyle/>
        <a:p>
          <a:endParaRPr lang="en-US"/>
        </a:p>
      </dgm:t>
    </dgm:pt>
    <dgm:pt modelId="{CF7F9956-E753-497B-A568-9545B50A24AB}">
      <dgm:prSet custT="1"/>
      <dgm:spPr>
        <a:xfrm>
          <a:off x="0" y="193588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Lungs develop surfactant</a:t>
          </a:r>
        </a:p>
      </dgm:t>
    </dgm:pt>
    <dgm:pt modelId="{301508BF-B88D-47BD-A42F-A09C11B88BF8}" type="parTrans" cxnId="{4BC05BE8-0689-4758-A3D3-201C2AC38B05}">
      <dgm:prSet/>
      <dgm:spPr/>
      <dgm:t>
        <a:bodyPr/>
        <a:lstStyle/>
        <a:p>
          <a:endParaRPr lang="en-US"/>
        </a:p>
      </dgm:t>
    </dgm:pt>
    <dgm:pt modelId="{69814D6E-E48F-44C4-A9AD-5D2F6790EEE4}" type="sibTrans" cxnId="{4BC05BE8-0689-4758-A3D3-201C2AC38B05}">
      <dgm:prSet/>
      <dgm:spPr/>
      <dgm:t>
        <a:bodyPr/>
        <a:lstStyle/>
        <a:p>
          <a:endParaRPr lang="en-US"/>
        </a:p>
      </dgm:t>
    </dgm:pt>
    <dgm:pt modelId="{DAC086B1-1A4F-40FD-9658-EA78B5DBB66B}">
      <dgm:prSet custT="1"/>
      <dgm:spPr>
        <a:xfrm>
          <a:off x="289560" y="3103640"/>
          <a:ext cx="4053840" cy="4428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200" b="1" dirty="0">
              <a:solidFill>
                <a:sysClr val="window" lastClr="FFFFFF"/>
              </a:solidFill>
              <a:latin typeface="Arial" panose="020B0604020202020204" pitchFamily="34" charset="0"/>
              <a:ea typeface="+mn-ea"/>
              <a:cs typeface="Arial" panose="020B0604020202020204" pitchFamily="34" charset="0"/>
            </a:rPr>
            <a:t>Third Trimester (28w-40w/6d)</a:t>
          </a:r>
        </a:p>
      </dgm:t>
    </dgm:pt>
    <dgm:pt modelId="{E7B5D1DE-211F-44CF-8F16-395065823409}" type="parTrans" cxnId="{63354802-2B54-44E1-8F79-F95F52ADD665}">
      <dgm:prSet/>
      <dgm:spPr/>
      <dgm:t>
        <a:bodyPr/>
        <a:lstStyle/>
        <a:p>
          <a:endParaRPr lang="en-US"/>
        </a:p>
      </dgm:t>
    </dgm:pt>
    <dgm:pt modelId="{F27AB048-FB17-475D-9EC7-5DF8A8598E18}" type="sibTrans" cxnId="{63354802-2B54-44E1-8F79-F95F52ADD665}">
      <dgm:prSet/>
      <dgm:spPr/>
      <dgm:t>
        <a:bodyPr/>
        <a:lstStyle/>
        <a:p>
          <a:endParaRPr lang="en-US"/>
        </a:p>
      </dgm:t>
    </dgm:pt>
    <dgm:pt modelId="{70D601F6-18F1-4140-B08C-30E067BD701B}">
      <dgm:prSet custT="1"/>
      <dgm:spPr>
        <a:xfrm>
          <a:off x="0" y="332503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Lung surfactant increases </a:t>
          </a:r>
        </a:p>
      </dgm:t>
    </dgm:pt>
    <dgm:pt modelId="{6230AD6F-F4EF-4B2B-A642-2B79EA7017FE}" type="parTrans" cxnId="{770D8D99-4D1E-4F1F-B527-7A191D6D7BB8}">
      <dgm:prSet/>
      <dgm:spPr/>
      <dgm:t>
        <a:bodyPr/>
        <a:lstStyle/>
        <a:p>
          <a:endParaRPr lang="en-US"/>
        </a:p>
      </dgm:t>
    </dgm:pt>
    <dgm:pt modelId="{D399A92F-FEA3-4B7A-BF83-71284CD33DA4}" type="sibTrans" cxnId="{770D8D99-4D1E-4F1F-B527-7A191D6D7BB8}">
      <dgm:prSet/>
      <dgm:spPr/>
      <dgm:t>
        <a:bodyPr/>
        <a:lstStyle/>
        <a:p>
          <a:endParaRPr lang="en-US"/>
        </a:p>
      </dgm:t>
    </dgm:pt>
    <dgm:pt modelId="{E7497702-61F1-43E0-B3A6-8CE1BFEAF893}">
      <dgm:prSet custT="1"/>
      <dgm:spPr>
        <a:xfrm>
          <a:off x="0" y="332503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Organ function progresses </a:t>
          </a:r>
        </a:p>
      </dgm:t>
    </dgm:pt>
    <dgm:pt modelId="{36733124-8C27-4ABD-BA23-B40F9B2943BB}" type="parTrans" cxnId="{87A68B84-9E21-4AAA-9105-2FAB881A3141}">
      <dgm:prSet/>
      <dgm:spPr/>
      <dgm:t>
        <a:bodyPr/>
        <a:lstStyle/>
        <a:p>
          <a:endParaRPr lang="en-US"/>
        </a:p>
      </dgm:t>
    </dgm:pt>
    <dgm:pt modelId="{4FDEDEDB-6BBF-485F-A925-919AD3CE3D74}" type="sibTrans" cxnId="{87A68B84-9E21-4AAA-9105-2FAB881A3141}">
      <dgm:prSet/>
      <dgm:spPr/>
      <dgm:t>
        <a:bodyPr/>
        <a:lstStyle/>
        <a:p>
          <a:endParaRPr lang="en-US"/>
        </a:p>
      </dgm:t>
    </dgm:pt>
    <dgm:pt modelId="{E2C7833D-4F78-48EF-9C38-425DDEA98A65}">
      <dgm:prSet custT="1"/>
      <dgm:spPr>
        <a:xfrm>
          <a:off x="0" y="3325039"/>
          <a:ext cx="5791200" cy="108675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gm:spPr>
      <dgm:t>
        <a:bodyPr/>
        <a:lstStyle/>
        <a:p>
          <a:pPr>
            <a:buChar char="•"/>
          </a:pPr>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Bones begin to harden </a:t>
          </a:r>
        </a:p>
      </dgm:t>
    </dgm:pt>
    <dgm:pt modelId="{C0D97943-96C1-4CC2-8479-2344E2079E59}" type="parTrans" cxnId="{14433BF9-5354-4A3A-8ED9-8E89C4618557}">
      <dgm:prSet/>
      <dgm:spPr/>
      <dgm:t>
        <a:bodyPr/>
        <a:lstStyle/>
        <a:p>
          <a:endParaRPr lang="en-US"/>
        </a:p>
      </dgm:t>
    </dgm:pt>
    <dgm:pt modelId="{C9786BF7-0353-469C-80E4-336A09E7C5D4}" type="sibTrans" cxnId="{14433BF9-5354-4A3A-8ED9-8E89C4618557}">
      <dgm:prSet/>
      <dgm:spPr/>
      <dgm:t>
        <a:bodyPr/>
        <a:lstStyle/>
        <a:p>
          <a:endParaRPr lang="en-US"/>
        </a:p>
      </dgm:t>
    </dgm:pt>
    <dgm:pt modelId="{8FC4536E-CE28-4A0E-BF57-2E71F9942ECC}" type="pres">
      <dgm:prSet presAssocID="{BE6F1417-FFDC-40FD-845F-EED4279FAB7B}" presName="linear" presStyleCnt="0">
        <dgm:presLayoutVars>
          <dgm:dir/>
          <dgm:animLvl val="lvl"/>
          <dgm:resizeHandles val="exact"/>
        </dgm:presLayoutVars>
      </dgm:prSet>
      <dgm:spPr/>
    </dgm:pt>
    <dgm:pt modelId="{3E22CACF-2B9C-4E88-AF3D-919B52480D28}" type="pres">
      <dgm:prSet presAssocID="{3FA0D1A3-A491-405B-94EB-C78985CD8AF8}" presName="parentLin" presStyleCnt="0"/>
      <dgm:spPr/>
    </dgm:pt>
    <dgm:pt modelId="{1E5AF83C-0E5C-4A59-A6C1-30851F8E8C50}" type="pres">
      <dgm:prSet presAssocID="{3FA0D1A3-A491-405B-94EB-C78985CD8AF8}" presName="parentLeftMargin" presStyleLbl="node1" presStyleIdx="0" presStyleCnt="3"/>
      <dgm:spPr/>
    </dgm:pt>
    <dgm:pt modelId="{4C59FAC1-B147-44EA-8707-978188FB4037}" type="pres">
      <dgm:prSet presAssocID="{3FA0D1A3-A491-405B-94EB-C78985CD8AF8}" presName="parentText" presStyleLbl="node1" presStyleIdx="0" presStyleCnt="3">
        <dgm:presLayoutVars>
          <dgm:chMax val="0"/>
          <dgm:bulletEnabled val="1"/>
        </dgm:presLayoutVars>
      </dgm:prSet>
      <dgm:spPr/>
    </dgm:pt>
    <dgm:pt modelId="{D82495FB-556C-4171-9275-706B16EE49D4}" type="pres">
      <dgm:prSet presAssocID="{3FA0D1A3-A491-405B-94EB-C78985CD8AF8}" presName="negativeSpace" presStyleCnt="0"/>
      <dgm:spPr/>
    </dgm:pt>
    <dgm:pt modelId="{9CCC4C0C-9476-4706-810F-289944339AEC}" type="pres">
      <dgm:prSet presAssocID="{3FA0D1A3-A491-405B-94EB-C78985CD8AF8}" presName="childText" presStyleLbl="conFgAcc1" presStyleIdx="0" presStyleCnt="3">
        <dgm:presLayoutVars>
          <dgm:bulletEnabled val="1"/>
        </dgm:presLayoutVars>
      </dgm:prSet>
      <dgm:spPr/>
    </dgm:pt>
    <dgm:pt modelId="{F710C202-4BC6-4EE2-B16E-4F4AC199366D}" type="pres">
      <dgm:prSet presAssocID="{A2B92976-5FCC-4DA8-80FE-A4CF46C81D7F}" presName="spaceBetweenRectangles" presStyleCnt="0"/>
      <dgm:spPr/>
    </dgm:pt>
    <dgm:pt modelId="{07DE0F5A-A954-4A79-AF5C-7D174848411B}" type="pres">
      <dgm:prSet presAssocID="{E410A146-1F23-4401-86EC-35ABA905A27B}" presName="parentLin" presStyleCnt="0"/>
      <dgm:spPr/>
    </dgm:pt>
    <dgm:pt modelId="{D3DD1F78-8168-49D4-ABE6-40EF2D5F2089}" type="pres">
      <dgm:prSet presAssocID="{E410A146-1F23-4401-86EC-35ABA905A27B}" presName="parentLeftMargin" presStyleLbl="node1" presStyleIdx="0" presStyleCnt="3"/>
      <dgm:spPr/>
    </dgm:pt>
    <dgm:pt modelId="{9141C24E-D7EB-4685-A476-48CD1C8BE035}" type="pres">
      <dgm:prSet presAssocID="{E410A146-1F23-4401-86EC-35ABA905A27B}" presName="parentText" presStyleLbl="node1" presStyleIdx="1" presStyleCnt="3">
        <dgm:presLayoutVars>
          <dgm:chMax val="0"/>
          <dgm:bulletEnabled val="1"/>
        </dgm:presLayoutVars>
      </dgm:prSet>
      <dgm:spPr/>
    </dgm:pt>
    <dgm:pt modelId="{7DE00C94-CA78-4CB4-B8B7-5BA48B8BBBB8}" type="pres">
      <dgm:prSet presAssocID="{E410A146-1F23-4401-86EC-35ABA905A27B}" presName="negativeSpace" presStyleCnt="0"/>
      <dgm:spPr/>
    </dgm:pt>
    <dgm:pt modelId="{481BAEA1-BBA9-4226-AB15-D8B4609BC796}" type="pres">
      <dgm:prSet presAssocID="{E410A146-1F23-4401-86EC-35ABA905A27B}" presName="childText" presStyleLbl="conFgAcc1" presStyleIdx="1" presStyleCnt="3">
        <dgm:presLayoutVars>
          <dgm:bulletEnabled val="1"/>
        </dgm:presLayoutVars>
      </dgm:prSet>
      <dgm:spPr/>
    </dgm:pt>
    <dgm:pt modelId="{2638594C-8FD1-476A-91F5-8ED9296748D6}" type="pres">
      <dgm:prSet presAssocID="{8EA64365-1918-4307-B58C-0A4F223B6864}" presName="spaceBetweenRectangles" presStyleCnt="0"/>
      <dgm:spPr/>
    </dgm:pt>
    <dgm:pt modelId="{794C2FA3-2D16-4976-975E-7991D91F304E}" type="pres">
      <dgm:prSet presAssocID="{DAC086B1-1A4F-40FD-9658-EA78B5DBB66B}" presName="parentLin" presStyleCnt="0"/>
      <dgm:spPr/>
    </dgm:pt>
    <dgm:pt modelId="{E03F7F09-4AA8-4157-A1C4-91FC3B4A5FE5}" type="pres">
      <dgm:prSet presAssocID="{DAC086B1-1A4F-40FD-9658-EA78B5DBB66B}" presName="parentLeftMargin" presStyleLbl="node1" presStyleIdx="1" presStyleCnt="3"/>
      <dgm:spPr/>
    </dgm:pt>
    <dgm:pt modelId="{38C222DD-BD4D-4152-AFA5-EBDF69376F4F}" type="pres">
      <dgm:prSet presAssocID="{DAC086B1-1A4F-40FD-9658-EA78B5DBB66B}" presName="parentText" presStyleLbl="node1" presStyleIdx="2" presStyleCnt="3">
        <dgm:presLayoutVars>
          <dgm:chMax val="0"/>
          <dgm:bulletEnabled val="1"/>
        </dgm:presLayoutVars>
      </dgm:prSet>
      <dgm:spPr/>
    </dgm:pt>
    <dgm:pt modelId="{DFA28CB8-34A5-49C0-9B2E-58748876CB8A}" type="pres">
      <dgm:prSet presAssocID="{DAC086B1-1A4F-40FD-9658-EA78B5DBB66B}" presName="negativeSpace" presStyleCnt="0"/>
      <dgm:spPr/>
    </dgm:pt>
    <dgm:pt modelId="{9270BCFD-245B-4DFD-8798-750E2E49F92B}" type="pres">
      <dgm:prSet presAssocID="{DAC086B1-1A4F-40FD-9658-EA78B5DBB66B}" presName="childText" presStyleLbl="conFgAcc1" presStyleIdx="2" presStyleCnt="3">
        <dgm:presLayoutVars>
          <dgm:bulletEnabled val="1"/>
        </dgm:presLayoutVars>
      </dgm:prSet>
      <dgm:spPr/>
    </dgm:pt>
  </dgm:ptLst>
  <dgm:cxnLst>
    <dgm:cxn modelId="{3D1F6001-3E4A-4C67-9088-E8C7AD148707}" type="presOf" srcId="{3FA0D1A3-A491-405B-94EB-C78985CD8AF8}" destId="{4C59FAC1-B147-44EA-8707-978188FB4037}" srcOrd="1" destOrd="0" presId="urn:microsoft.com/office/officeart/2005/8/layout/list1"/>
    <dgm:cxn modelId="{63354802-2B54-44E1-8F79-F95F52ADD665}" srcId="{BE6F1417-FFDC-40FD-845F-EED4279FAB7B}" destId="{DAC086B1-1A4F-40FD-9658-EA78B5DBB66B}" srcOrd="2" destOrd="0" parTransId="{E7B5D1DE-211F-44CF-8F16-395065823409}" sibTransId="{F27AB048-FB17-475D-9EC7-5DF8A8598E18}"/>
    <dgm:cxn modelId="{5ECEE707-CD72-4D96-9B79-D7D71C08A2B7}" type="presOf" srcId="{E2C7833D-4F78-48EF-9C38-425DDEA98A65}" destId="{9270BCFD-245B-4DFD-8798-750E2E49F92B}" srcOrd="0" destOrd="2" presId="urn:microsoft.com/office/officeart/2005/8/layout/list1"/>
    <dgm:cxn modelId="{B822BC08-E6F0-40AC-BFDB-E924EEF0FB1D}" srcId="{BE6F1417-FFDC-40FD-845F-EED4279FAB7B}" destId="{3FA0D1A3-A491-405B-94EB-C78985CD8AF8}" srcOrd="0" destOrd="0" parTransId="{156B8F93-18FA-45DD-A5E3-5FAC80DD9E0E}" sibTransId="{A2B92976-5FCC-4DA8-80FE-A4CF46C81D7F}"/>
    <dgm:cxn modelId="{F92B6B0E-F331-4125-8507-D83E522A3E97}" type="presOf" srcId="{5F87AFAA-1CE2-4775-AB50-31EA007C8452}" destId="{9CCC4C0C-9476-4706-810F-289944339AEC}" srcOrd="0" destOrd="1" presId="urn:microsoft.com/office/officeart/2005/8/layout/list1"/>
    <dgm:cxn modelId="{C6AED514-6B3B-4FBF-8C71-0A23744CB82E}" type="presOf" srcId="{B3F871C8-B16C-4074-A902-A8FDDF9B3056}" destId="{9CCC4C0C-9476-4706-810F-289944339AEC}" srcOrd="0" destOrd="2" presId="urn:microsoft.com/office/officeart/2005/8/layout/list1"/>
    <dgm:cxn modelId="{1820EB26-ABDD-4F99-9A4F-33A5FE224A3B}" srcId="{3FA0D1A3-A491-405B-94EB-C78985CD8AF8}" destId="{5F87AFAA-1CE2-4775-AB50-31EA007C8452}" srcOrd="1" destOrd="0" parTransId="{94E3DBF5-C078-4C73-885B-CCE8E2EA9F84}" sibTransId="{D37303F6-A737-41B7-864D-17D2E5D472AE}"/>
    <dgm:cxn modelId="{BC9F0627-D795-4762-BA24-5005FC3C239F}" srcId="{E410A146-1F23-4401-86EC-35ABA905A27B}" destId="{62B3867D-C1B5-43CE-BDAE-AD3284274A22}" srcOrd="1" destOrd="0" parTransId="{F4F3B35E-DF61-40CE-9DE2-BE27C4A8A77E}" sibTransId="{E4F8CC32-CE88-4E81-A2A7-B8AA6CE88442}"/>
    <dgm:cxn modelId="{C3CAC528-AF8D-4B78-B1F6-71CE1651E535}" srcId="{E410A146-1F23-4401-86EC-35ABA905A27B}" destId="{D23AEBD2-17AD-4B25-81E2-DC29A912649B}" srcOrd="0" destOrd="0" parTransId="{4658C4D1-8D95-4690-91D5-6B2C8726B990}" sibTransId="{2225DA48-B949-42CE-A902-94DDBE25DCB0}"/>
    <dgm:cxn modelId="{47422030-E8E9-43BC-B23D-7B14028217E5}" type="presOf" srcId="{0A146FBD-801D-4C12-BEC9-E707D0C6BE4C}" destId="{9CCC4C0C-9476-4706-810F-289944339AEC}" srcOrd="0" destOrd="0" presId="urn:microsoft.com/office/officeart/2005/8/layout/list1"/>
    <dgm:cxn modelId="{30CA8339-D753-439F-8F6D-8A6AF055D2AA}" type="presOf" srcId="{D23AEBD2-17AD-4B25-81E2-DC29A912649B}" destId="{481BAEA1-BBA9-4226-AB15-D8B4609BC796}" srcOrd="0" destOrd="0" presId="urn:microsoft.com/office/officeart/2005/8/layout/list1"/>
    <dgm:cxn modelId="{E077993D-E360-4081-A39E-BBC0549825CA}" type="presOf" srcId="{E410A146-1F23-4401-86EC-35ABA905A27B}" destId="{9141C24E-D7EB-4685-A476-48CD1C8BE035}" srcOrd="1" destOrd="0" presId="urn:microsoft.com/office/officeart/2005/8/layout/list1"/>
    <dgm:cxn modelId="{C3D3555C-5F6C-4135-9C74-DC04F4BCDF57}" type="presOf" srcId="{CA47F976-005B-46A9-A39F-444479C9E1B8}" destId="{9CCC4C0C-9476-4706-810F-289944339AEC}" srcOrd="0" destOrd="3" presId="urn:microsoft.com/office/officeart/2005/8/layout/list1"/>
    <dgm:cxn modelId="{D9CC6061-CAFA-4671-BA11-D58854730123}" srcId="{BE6F1417-FFDC-40FD-845F-EED4279FAB7B}" destId="{E410A146-1F23-4401-86EC-35ABA905A27B}" srcOrd="1" destOrd="0" parTransId="{CA995B8D-086C-4250-BE1A-EF5F4EC8EC2B}" sibTransId="{8EA64365-1918-4307-B58C-0A4F223B6864}"/>
    <dgm:cxn modelId="{B7B83E4A-DC7B-4D57-AFA6-76833148CECA}" type="presOf" srcId="{DAC086B1-1A4F-40FD-9658-EA78B5DBB66B}" destId="{38C222DD-BD4D-4152-AFA5-EBDF69376F4F}" srcOrd="1" destOrd="0" presId="urn:microsoft.com/office/officeart/2005/8/layout/list1"/>
    <dgm:cxn modelId="{87A68B84-9E21-4AAA-9105-2FAB881A3141}" srcId="{DAC086B1-1A4F-40FD-9658-EA78B5DBB66B}" destId="{E7497702-61F1-43E0-B3A6-8CE1BFEAF893}" srcOrd="1" destOrd="0" parTransId="{36733124-8C27-4ABD-BA23-B40F9B2943BB}" sibTransId="{4FDEDEDB-6BBF-485F-A925-919AD3CE3D74}"/>
    <dgm:cxn modelId="{8B0EBC8B-645A-48E9-A877-AEAFC00EFE4F}" type="presOf" srcId="{70D601F6-18F1-4140-B08C-30E067BD701B}" destId="{9270BCFD-245B-4DFD-8798-750E2E49F92B}" srcOrd="0" destOrd="0" presId="urn:microsoft.com/office/officeart/2005/8/layout/list1"/>
    <dgm:cxn modelId="{C56C5492-89AD-4042-887B-6D6D99E70B9E}" srcId="{3FA0D1A3-A491-405B-94EB-C78985CD8AF8}" destId="{0A146FBD-801D-4C12-BEC9-E707D0C6BE4C}" srcOrd="0" destOrd="0" parTransId="{54ACE598-B652-4F39-8EE3-9BA5D3F82990}" sibTransId="{0B1007B9-6380-4F5E-B232-2B69F3FBDB0A}"/>
    <dgm:cxn modelId="{770D8D99-4D1E-4F1F-B527-7A191D6D7BB8}" srcId="{DAC086B1-1A4F-40FD-9658-EA78B5DBB66B}" destId="{70D601F6-18F1-4140-B08C-30E067BD701B}" srcOrd="0" destOrd="0" parTransId="{6230AD6F-F4EF-4B2B-A642-2B79EA7017FE}" sibTransId="{D399A92F-FEA3-4B7A-BF83-71284CD33DA4}"/>
    <dgm:cxn modelId="{CEB9D0A3-9184-4CBA-9FE0-23847BC83122}" type="presOf" srcId="{3FA0D1A3-A491-405B-94EB-C78985CD8AF8}" destId="{1E5AF83C-0E5C-4A59-A6C1-30851F8E8C50}" srcOrd="0" destOrd="0" presId="urn:microsoft.com/office/officeart/2005/8/layout/list1"/>
    <dgm:cxn modelId="{82893EB1-5CD9-49A7-9E28-095E5A9B6153}" type="presOf" srcId="{CF7F9956-E753-497B-A568-9545B50A24AB}" destId="{481BAEA1-BBA9-4226-AB15-D8B4609BC796}" srcOrd="0" destOrd="2" presId="urn:microsoft.com/office/officeart/2005/8/layout/list1"/>
    <dgm:cxn modelId="{4A3CABB4-A621-4AB2-ACC6-CA5DD59CE970}" type="presOf" srcId="{E410A146-1F23-4401-86EC-35ABA905A27B}" destId="{D3DD1F78-8168-49D4-ABE6-40EF2D5F2089}" srcOrd="0" destOrd="0" presId="urn:microsoft.com/office/officeart/2005/8/layout/list1"/>
    <dgm:cxn modelId="{0FFD17B9-487A-4B74-BF52-FAD07A1CBDEA}" type="presOf" srcId="{BE6F1417-FFDC-40FD-845F-EED4279FAB7B}" destId="{8FC4536E-CE28-4A0E-BF57-2E71F9942ECC}" srcOrd="0" destOrd="0" presId="urn:microsoft.com/office/officeart/2005/8/layout/list1"/>
    <dgm:cxn modelId="{118D21C5-2654-440A-AB24-C12B24A3929B}" type="presOf" srcId="{E7497702-61F1-43E0-B3A6-8CE1BFEAF893}" destId="{9270BCFD-245B-4DFD-8798-750E2E49F92B}" srcOrd="0" destOrd="1" presId="urn:microsoft.com/office/officeart/2005/8/layout/list1"/>
    <dgm:cxn modelId="{EADBCEC8-8C83-4A6A-B946-3ACD1CE636F5}" type="presOf" srcId="{DAC086B1-1A4F-40FD-9658-EA78B5DBB66B}" destId="{E03F7F09-4AA8-4157-A1C4-91FC3B4A5FE5}" srcOrd="0" destOrd="0" presId="urn:microsoft.com/office/officeart/2005/8/layout/list1"/>
    <dgm:cxn modelId="{5FA203CF-F3AA-484C-A3EE-3A6EDCEB698E}" srcId="{3FA0D1A3-A491-405B-94EB-C78985CD8AF8}" destId="{CA47F976-005B-46A9-A39F-444479C9E1B8}" srcOrd="3" destOrd="0" parTransId="{8FCD6A8D-38D9-47DD-BE65-3E28A7390694}" sibTransId="{B6BC8B09-0C44-4CC0-95B6-0FC95DFA1154}"/>
    <dgm:cxn modelId="{525A17CF-6306-42B9-B6A9-5CC1D1964AA0}" srcId="{3FA0D1A3-A491-405B-94EB-C78985CD8AF8}" destId="{B3F871C8-B16C-4074-A902-A8FDDF9B3056}" srcOrd="2" destOrd="0" parTransId="{8202A528-AFF3-4853-B6F5-D168F4E60081}" sibTransId="{875D20E6-069B-4402-85D5-F5309CFF58B8}"/>
    <dgm:cxn modelId="{8439B6E2-307C-4BB4-A6D9-D77651F115A0}" type="presOf" srcId="{62B3867D-C1B5-43CE-BDAE-AD3284274A22}" destId="{481BAEA1-BBA9-4226-AB15-D8B4609BC796}" srcOrd="0" destOrd="1" presId="urn:microsoft.com/office/officeart/2005/8/layout/list1"/>
    <dgm:cxn modelId="{4BC05BE8-0689-4758-A3D3-201C2AC38B05}" srcId="{E410A146-1F23-4401-86EC-35ABA905A27B}" destId="{CF7F9956-E753-497B-A568-9545B50A24AB}" srcOrd="2" destOrd="0" parTransId="{301508BF-B88D-47BD-A42F-A09C11B88BF8}" sibTransId="{69814D6E-E48F-44C4-A9AD-5D2F6790EEE4}"/>
    <dgm:cxn modelId="{14433BF9-5354-4A3A-8ED9-8E89C4618557}" srcId="{DAC086B1-1A4F-40FD-9658-EA78B5DBB66B}" destId="{E2C7833D-4F78-48EF-9C38-425DDEA98A65}" srcOrd="2" destOrd="0" parTransId="{C0D97943-96C1-4CC2-8479-2344E2079E59}" sibTransId="{C9786BF7-0353-469C-80E4-336A09E7C5D4}"/>
    <dgm:cxn modelId="{F9F6F8E5-E160-441F-8235-C1ADA14F5042}" type="presParOf" srcId="{8FC4536E-CE28-4A0E-BF57-2E71F9942ECC}" destId="{3E22CACF-2B9C-4E88-AF3D-919B52480D28}" srcOrd="0" destOrd="0" presId="urn:microsoft.com/office/officeart/2005/8/layout/list1"/>
    <dgm:cxn modelId="{AFC05396-22BA-47A4-89E6-A98BDF2DA5D0}" type="presParOf" srcId="{3E22CACF-2B9C-4E88-AF3D-919B52480D28}" destId="{1E5AF83C-0E5C-4A59-A6C1-30851F8E8C50}" srcOrd="0" destOrd="0" presId="urn:microsoft.com/office/officeart/2005/8/layout/list1"/>
    <dgm:cxn modelId="{32B954B1-A19E-47BA-9B71-E4AC3B33891D}" type="presParOf" srcId="{3E22CACF-2B9C-4E88-AF3D-919B52480D28}" destId="{4C59FAC1-B147-44EA-8707-978188FB4037}" srcOrd="1" destOrd="0" presId="urn:microsoft.com/office/officeart/2005/8/layout/list1"/>
    <dgm:cxn modelId="{E9784E8B-6202-4A65-844A-0090DD3231E6}" type="presParOf" srcId="{8FC4536E-CE28-4A0E-BF57-2E71F9942ECC}" destId="{D82495FB-556C-4171-9275-706B16EE49D4}" srcOrd="1" destOrd="0" presId="urn:microsoft.com/office/officeart/2005/8/layout/list1"/>
    <dgm:cxn modelId="{1D59B323-1A68-435B-A619-1DFF3517DD5F}" type="presParOf" srcId="{8FC4536E-CE28-4A0E-BF57-2E71F9942ECC}" destId="{9CCC4C0C-9476-4706-810F-289944339AEC}" srcOrd="2" destOrd="0" presId="urn:microsoft.com/office/officeart/2005/8/layout/list1"/>
    <dgm:cxn modelId="{C3FC3DCD-AC4C-4E27-AADB-D681C13A29CB}" type="presParOf" srcId="{8FC4536E-CE28-4A0E-BF57-2E71F9942ECC}" destId="{F710C202-4BC6-4EE2-B16E-4F4AC199366D}" srcOrd="3" destOrd="0" presId="urn:microsoft.com/office/officeart/2005/8/layout/list1"/>
    <dgm:cxn modelId="{7B900E20-AADF-4B6A-A798-32186567B894}" type="presParOf" srcId="{8FC4536E-CE28-4A0E-BF57-2E71F9942ECC}" destId="{07DE0F5A-A954-4A79-AF5C-7D174848411B}" srcOrd="4" destOrd="0" presId="urn:microsoft.com/office/officeart/2005/8/layout/list1"/>
    <dgm:cxn modelId="{715B2E80-9EBE-47A6-8B59-2C4687CF16F3}" type="presParOf" srcId="{07DE0F5A-A954-4A79-AF5C-7D174848411B}" destId="{D3DD1F78-8168-49D4-ABE6-40EF2D5F2089}" srcOrd="0" destOrd="0" presId="urn:microsoft.com/office/officeart/2005/8/layout/list1"/>
    <dgm:cxn modelId="{D2FBF133-C45B-4A1E-9D46-9D30C9B7BEEE}" type="presParOf" srcId="{07DE0F5A-A954-4A79-AF5C-7D174848411B}" destId="{9141C24E-D7EB-4685-A476-48CD1C8BE035}" srcOrd="1" destOrd="0" presId="urn:microsoft.com/office/officeart/2005/8/layout/list1"/>
    <dgm:cxn modelId="{445F77B5-C95A-439B-9D1F-01C143F82A04}" type="presParOf" srcId="{8FC4536E-CE28-4A0E-BF57-2E71F9942ECC}" destId="{7DE00C94-CA78-4CB4-B8B7-5BA48B8BBBB8}" srcOrd="5" destOrd="0" presId="urn:microsoft.com/office/officeart/2005/8/layout/list1"/>
    <dgm:cxn modelId="{F87FD04C-19D0-4CEA-8ADC-0F4FE82AF8FC}" type="presParOf" srcId="{8FC4536E-CE28-4A0E-BF57-2E71F9942ECC}" destId="{481BAEA1-BBA9-4226-AB15-D8B4609BC796}" srcOrd="6" destOrd="0" presId="urn:microsoft.com/office/officeart/2005/8/layout/list1"/>
    <dgm:cxn modelId="{D76BA3DA-0A27-445A-BEFC-B5749E76A9D0}" type="presParOf" srcId="{8FC4536E-CE28-4A0E-BF57-2E71F9942ECC}" destId="{2638594C-8FD1-476A-91F5-8ED9296748D6}" srcOrd="7" destOrd="0" presId="urn:microsoft.com/office/officeart/2005/8/layout/list1"/>
    <dgm:cxn modelId="{8754831C-4706-4202-ABFB-BEE6D52F9B38}" type="presParOf" srcId="{8FC4536E-CE28-4A0E-BF57-2E71F9942ECC}" destId="{794C2FA3-2D16-4976-975E-7991D91F304E}" srcOrd="8" destOrd="0" presId="urn:microsoft.com/office/officeart/2005/8/layout/list1"/>
    <dgm:cxn modelId="{F1CD8524-03FC-4B9A-A105-E3B906203E8B}" type="presParOf" srcId="{794C2FA3-2D16-4976-975E-7991D91F304E}" destId="{E03F7F09-4AA8-4157-A1C4-91FC3B4A5FE5}" srcOrd="0" destOrd="0" presId="urn:microsoft.com/office/officeart/2005/8/layout/list1"/>
    <dgm:cxn modelId="{A709F103-3B49-485B-A2E3-4A33D224B44C}" type="presParOf" srcId="{794C2FA3-2D16-4976-975E-7991D91F304E}" destId="{38C222DD-BD4D-4152-AFA5-EBDF69376F4F}" srcOrd="1" destOrd="0" presId="urn:microsoft.com/office/officeart/2005/8/layout/list1"/>
    <dgm:cxn modelId="{5BD476C1-DD0D-415A-A5CD-38DCEF2DCBCC}" type="presParOf" srcId="{8FC4536E-CE28-4A0E-BF57-2E71F9942ECC}" destId="{DFA28CB8-34A5-49C0-9B2E-58748876CB8A}" srcOrd="9" destOrd="0" presId="urn:microsoft.com/office/officeart/2005/8/layout/list1"/>
    <dgm:cxn modelId="{4C67F80A-7C44-4DC6-8A3A-AB60B2881C98}" type="presParOf" srcId="{8FC4536E-CE28-4A0E-BF57-2E71F9942ECC}" destId="{9270BCFD-245B-4DFD-8798-750E2E49F9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EFC45-9B87-46DF-8089-9E83A0C159D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644F4D30-8483-48A4-8266-7337B7AC9EB5}">
      <dgm:prSet/>
      <dgm:spPr>
        <a:xfrm>
          <a:off x="0" y="1091"/>
          <a:ext cx="3970661" cy="635706"/>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mn-cs"/>
            </a:rPr>
            <a:t>Genetics and Resulting Interaction</a:t>
          </a:r>
        </a:p>
      </dgm:t>
    </dgm:pt>
    <dgm:pt modelId="{96CDE12F-98FF-49C7-9813-52FAE5497F37}" type="parTrans" cxnId="{A137773E-61F8-4B58-961B-AA2C46742634}">
      <dgm:prSet/>
      <dgm:spPr/>
      <dgm:t>
        <a:bodyPr/>
        <a:lstStyle/>
        <a:p>
          <a:endParaRPr lang="en-US"/>
        </a:p>
      </dgm:t>
    </dgm:pt>
    <dgm:pt modelId="{D30CF61C-F2A9-429F-801A-5767010ACCA1}" type="sibTrans" cxnId="{A137773E-61F8-4B58-961B-AA2C46742634}">
      <dgm:prSet/>
      <dgm:spPr/>
      <dgm:t>
        <a:bodyPr/>
        <a:lstStyle/>
        <a:p>
          <a:endParaRPr lang="en-US"/>
        </a:p>
      </dgm:t>
    </dgm:pt>
    <dgm:pt modelId="{D9E6803C-CA40-4F67-8A38-07378C7706DC}">
      <dgm:prSet/>
      <dgm:spPr>
        <a:xfrm rot="5400000">
          <a:off x="7245855" y="-3210531"/>
          <a:ext cx="508565" cy="7058953"/>
        </a:xfrm>
        <a:prstGeom prst="round2Same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mn-cs"/>
            </a:rPr>
            <a:t>Some embryos are genetically predisposed and at an increased risk  </a:t>
          </a:r>
        </a:p>
      </dgm:t>
    </dgm:pt>
    <dgm:pt modelId="{8148CAAB-D80E-47C0-9607-B1A83D652C73}" type="parTrans" cxnId="{D0914C70-58AF-48C1-803E-D854DD47E027}">
      <dgm:prSet/>
      <dgm:spPr/>
      <dgm:t>
        <a:bodyPr/>
        <a:lstStyle/>
        <a:p>
          <a:endParaRPr lang="en-US"/>
        </a:p>
      </dgm:t>
    </dgm:pt>
    <dgm:pt modelId="{A33E958A-E899-4F95-B2EB-33BE97C6B9BD}" type="sibTrans" cxnId="{D0914C70-58AF-48C1-803E-D854DD47E027}">
      <dgm:prSet/>
      <dgm:spPr/>
      <dgm:t>
        <a:bodyPr/>
        <a:lstStyle/>
        <a:p>
          <a:endParaRPr lang="en-US"/>
        </a:p>
      </dgm:t>
    </dgm:pt>
    <dgm:pt modelId="{EF71F647-0C9D-4D3F-836E-B4497BF17D2A}">
      <dgm:prSet/>
      <dgm:spPr>
        <a:xfrm>
          <a:off x="0" y="668583"/>
          <a:ext cx="3970661" cy="635706"/>
        </a:xfrm>
        <a:prstGeom prst="roundRect">
          <a:avLst/>
        </a:prstGeom>
        <a:solidFill>
          <a:srgbClr val="8784C7">
            <a:hueOff val="-291913"/>
            <a:satOff val="-2547"/>
            <a:lumOff val="-3294"/>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Arial" panose="020B0604020202020204" pitchFamily="34" charset="0"/>
            </a:rPr>
            <a:t>Timing of Exposure</a:t>
          </a:r>
        </a:p>
      </dgm:t>
    </dgm:pt>
    <dgm:pt modelId="{A9E21E82-F733-4F08-8FC6-F401D6121B5B}" type="parTrans" cxnId="{1BD1ECED-86DF-47AE-B5BE-392BE4A60060}">
      <dgm:prSet/>
      <dgm:spPr/>
      <dgm:t>
        <a:bodyPr/>
        <a:lstStyle/>
        <a:p>
          <a:endParaRPr lang="en-US"/>
        </a:p>
      </dgm:t>
    </dgm:pt>
    <dgm:pt modelId="{4B89600E-D9EF-4E95-9903-9896D7AB7787}" type="sibTrans" cxnId="{1BD1ECED-86DF-47AE-B5BE-392BE4A60060}">
      <dgm:prSet/>
      <dgm:spPr/>
      <dgm:t>
        <a:bodyPr/>
        <a:lstStyle/>
        <a:p>
          <a:endParaRPr lang="en-US"/>
        </a:p>
      </dgm:t>
    </dgm:pt>
    <dgm:pt modelId="{D86FE1C5-FAFD-48AC-9C2E-C11890D35C61}">
      <dgm:prSet/>
      <dgm:spPr>
        <a:xfrm rot="5400000">
          <a:off x="7245855" y="-2543040"/>
          <a:ext cx="508565" cy="7058953"/>
        </a:xfrm>
        <a:prstGeom prst="round2SameRect">
          <a:avLst/>
        </a:prstGeom>
        <a:solidFill>
          <a:srgbClr val="8784C7">
            <a:tint val="40000"/>
            <a:alpha val="90000"/>
            <a:hueOff val="-240023"/>
            <a:satOff val="-3077"/>
            <a:lumOff val="-775"/>
            <a:alphaOff val="0"/>
          </a:srgbClr>
        </a:solidFill>
        <a:ln w="22225" cap="rnd" cmpd="sng" algn="ctr">
          <a:solidFill>
            <a:srgbClr val="8784C7">
              <a:tint val="40000"/>
              <a:alpha val="90000"/>
              <a:hueOff val="-240023"/>
              <a:satOff val="-3077"/>
              <a:lumOff val="-775"/>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Arial" panose="020B0604020202020204" pitchFamily="34" charset="0"/>
            </a:rPr>
            <a:t>Susceptibility to teratogenicity varies depending on exposure and gestational age </a:t>
          </a:r>
        </a:p>
      </dgm:t>
    </dgm:pt>
    <dgm:pt modelId="{95286177-7A20-4482-861F-D252283937BE}" type="parTrans" cxnId="{E48F12FF-2E21-4DCB-B774-26EF29C02C1E}">
      <dgm:prSet/>
      <dgm:spPr/>
      <dgm:t>
        <a:bodyPr/>
        <a:lstStyle/>
        <a:p>
          <a:endParaRPr lang="en-US"/>
        </a:p>
      </dgm:t>
    </dgm:pt>
    <dgm:pt modelId="{44D6AA86-7EB3-443B-B75B-652320ADC5D3}" type="sibTrans" cxnId="{E48F12FF-2E21-4DCB-B774-26EF29C02C1E}">
      <dgm:prSet/>
      <dgm:spPr/>
      <dgm:t>
        <a:bodyPr/>
        <a:lstStyle/>
        <a:p>
          <a:endParaRPr lang="en-US"/>
        </a:p>
      </dgm:t>
    </dgm:pt>
    <dgm:pt modelId="{214D640A-DA90-45C5-A1DF-DF41DD25A5AC}">
      <dgm:prSet/>
      <dgm:spPr>
        <a:xfrm>
          <a:off x="0" y="1336075"/>
          <a:ext cx="3970661" cy="635706"/>
        </a:xfrm>
        <a:prstGeom prst="roundRect">
          <a:avLst/>
        </a:prstGeom>
        <a:solidFill>
          <a:srgbClr val="8784C7">
            <a:hueOff val="-583825"/>
            <a:satOff val="-5094"/>
            <a:lumOff val="-6588"/>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Arial" panose="020B0604020202020204" pitchFamily="34" charset="0"/>
            </a:rPr>
            <a:t>Mechanism of Teratogenesis  </a:t>
          </a:r>
        </a:p>
      </dgm:t>
    </dgm:pt>
    <dgm:pt modelId="{02DE4C69-3669-47A3-9651-C8850FEAE5BD}" type="parTrans" cxnId="{4EF09F31-9987-41B2-B5B7-DD051F074DDE}">
      <dgm:prSet/>
      <dgm:spPr/>
      <dgm:t>
        <a:bodyPr/>
        <a:lstStyle/>
        <a:p>
          <a:endParaRPr lang="en-US"/>
        </a:p>
      </dgm:t>
    </dgm:pt>
    <dgm:pt modelId="{DC2B0D5C-BD47-457A-BE89-04EC0D065D9A}" type="sibTrans" cxnId="{4EF09F31-9987-41B2-B5B7-DD051F074DDE}">
      <dgm:prSet/>
      <dgm:spPr/>
      <dgm:t>
        <a:bodyPr/>
        <a:lstStyle/>
        <a:p>
          <a:endParaRPr lang="en-US"/>
        </a:p>
      </dgm:t>
    </dgm:pt>
    <dgm:pt modelId="{C117E195-4793-44A7-A7DC-061A5956DDAD}">
      <dgm:prSet/>
      <dgm:spPr>
        <a:xfrm rot="5400000">
          <a:off x="7245855" y="-1875548"/>
          <a:ext cx="508565" cy="7058953"/>
        </a:xfrm>
        <a:prstGeom prst="round2SameRect">
          <a:avLst/>
        </a:prstGeom>
        <a:solidFill>
          <a:srgbClr val="8784C7">
            <a:tint val="40000"/>
            <a:alpha val="90000"/>
            <a:hueOff val="-480047"/>
            <a:satOff val="-6154"/>
            <a:lumOff val="-1550"/>
            <a:alphaOff val="0"/>
          </a:srgbClr>
        </a:solidFill>
        <a:ln w="22225" cap="rnd" cmpd="sng" algn="ctr">
          <a:solidFill>
            <a:srgbClr val="8784C7">
              <a:tint val="40000"/>
              <a:alpha val="90000"/>
              <a:hueOff val="-480047"/>
              <a:satOff val="-6154"/>
              <a:lumOff val="-1550"/>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Arial" panose="020B0604020202020204" pitchFamily="34" charset="0"/>
            </a:rPr>
            <a:t>Agents have specific mechanisms of teratogenic action</a:t>
          </a:r>
        </a:p>
      </dgm:t>
    </dgm:pt>
    <dgm:pt modelId="{08A534A7-5F5B-44C9-B78B-8443BB589548}" type="parTrans" cxnId="{EF4DF1AD-D0C6-4AC2-928E-4F5AB84840F0}">
      <dgm:prSet/>
      <dgm:spPr/>
      <dgm:t>
        <a:bodyPr/>
        <a:lstStyle/>
        <a:p>
          <a:endParaRPr lang="en-US"/>
        </a:p>
      </dgm:t>
    </dgm:pt>
    <dgm:pt modelId="{28173F86-96B8-4BF1-97B1-BA72AF23D266}" type="sibTrans" cxnId="{EF4DF1AD-D0C6-4AC2-928E-4F5AB84840F0}">
      <dgm:prSet/>
      <dgm:spPr/>
      <dgm:t>
        <a:bodyPr/>
        <a:lstStyle/>
        <a:p>
          <a:endParaRPr lang="en-US"/>
        </a:p>
      </dgm:t>
    </dgm:pt>
    <dgm:pt modelId="{EEDF7505-110F-412E-BDC8-F3FA57A65A1D}">
      <dgm:prSet/>
      <dgm:spPr>
        <a:xfrm>
          <a:off x="0" y="2003566"/>
          <a:ext cx="3970661" cy="635706"/>
        </a:xfrm>
        <a:prstGeom prst="roundRect">
          <a:avLst/>
        </a:prstGeom>
        <a:solidFill>
          <a:srgbClr val="8784C7">
            <a:hueOff val="-875738"/>
            <a:satOff val="-7640"/>
            <a:lumOff val="-9883"/>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Arial" panose="020B0604020202020204" pitchFamily="34" charset="0"/>
            </a:rPr>
            <a:t>Manifestation</a:t>
          </a:r>
          <a:r>
            <a:rPr lang="en-US" dirty="0">
              <a:solidFill>
                <a:sysClr val="window" lastClr="FFFFFF"/>
              </a:solidFill>
              <a:latin typeface="+mn-lt"/>
              <a:ea typeface="+mn-ea"/>
              <a:cs typeface="Arial" panose="020B0604020202020204" pitchFamily="34" charset="0"/>
            </a:rPr>
            <a:t> </a:t>
          </a:r>
        </a:p>
      </dgm:t>
    </dgm:pt>
    <dgm:pt modelId="{CAE091B8-A0CE-44A6-A49C-AB29D6B55312}" type="parTrans" cxnId="{C1F2572C-7F21-4B4C-928F-8F06CE888D0F}">
      <dgm:prSet/>
      <dgm:spPr/>
      <dgm:t>
        <a:bodyPr/>
        <a:lstStyle/>
        <a:p>
          <a:endParaRPr lang="en-US"/>
        </a:p>
      </dgm:t>
    </dgm:pt>
    <dgm:pt modelId="{C0ADA577-FB6C-4C46-A097-236D2197314C}" type="sibTrans" cxnId="{C1F2572C-7F21-4B4C-928F-8F06CE888D0F}">
      <dgm:prSet/>
      <dgm:spPr/>
      <dgm:t>
        <a:bodyPr/>
        <a:lstStyle/>
        <a:p>
          <a:endParaRPr lang="en-US"/>
        </a:p>
      </dgm:t>
    </dgm:pt>
    <dgm:pt modelId="{421AA193-6469-4117-B62D-96161554BC2C}">
      <dgm:prSet/>
      <dgm:spPr>
        <a:xfrm rot="5400000">
          <a:off x="7245855" y="-1208057"/>
          <a:ext cx="508565" cy="7058953"/>
        </a:xfrm>
        <a:prstGeom prst="round2SameRect">
          <a:avLst/>
        </a:prstGeom>
        <a:solidFill>
          <a:srgbClr val="8784C7">
            <a:tint val="40000"/>
            <a:alpha val="90000"/>
            <a:hueOff val="-720070"/>
            <a:satOff val="-9232"/>
            <a:lumOff val="-2324"/>
            <a:alphaOff val="0"/>
          </a:srgbClr>
        </a:solidFill>
        <a:ln w="22225" cap="rnd" cmpd="sng" algn="ctr">
          <a:solidFill>
            <a:srgbClr val="8784C7">
              <a:tint val="40000"/>
              <a:alpha val="90000"/>
              <a:hueOff val="-720070"/>
              <a:satOff val="-9232"/>
              <a:lumOff val="-2324"/>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Arial" panose="020B0604020202020204" pitchFamily="34" charset="0"/>
            </a:rPr>
            <a:t>The final effect of exposure to the agent</a:t>
          </a:r>
        </a:p>
      </dgm:t>
    </dgm:pt>
    <dgm:pt modelId="{616FC4FD-DD20-4FAC-8A8B-FE860AF9E71E}" type="parTrans" cxnId="{FED0B4EC-D370-4704-8237-E9A9C7FB315F}">
      <dgm:prSet/>
      <dgm:spPr/>
      <dgm:t>
        <a:bodyPr/>
        <a:lstStyle/>
        <a:p>
          <a:endParaRPr lang="en-US"/>
        </a:p>
      </dgm:t>
    </dgm:pt>
    <dgm:pt modelId="{24F74D95-7370-4E1C-8314-F4378AE50762}" type="sibTrans" cxnId="{FED0B4EC-D370-4704-8237-E9A9C7FB315F}">
      <dgm:prSet/>
      <dgm:spPr/>
      <dgm:t>
        <a:bodyPr/>
        <a:lstStyle/>
        <a:p>
          <a:endParaRPr lang="en-US"/>
        </a:p>
      </dgm:t>
    </dgm:pt>
    <dgm:pt modelId="{FABC2889-437D-4B74-ADF6-0FC3200DC565}">
      <dgm:prSet/>
      <dgm:spPr>
        <a:xfrm>
          <a:off x="0" y="2671058"/>
          <a:ext cx="3970661" cy="635706"/>
        </a:xfrm>
        <a:prstGeom prst="roundRect">
          <a:avLst/>
        </a:prstGeom>
        <a:solidFill>
          <a:srgbClr val="8784C7">
            <a:hueOff val="-1167650"/>
            <a:satOff val="-10187"/>
            <a:lumOff val="-13177"/>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Arial" panose="020B0604020202020204" pitchFamily="34" charset="0"/>
            </a:rPr>
            <a:t>Environmental Influences</a:t>
          </a:r>
        </a:p>
      </dgm:t>
    </dgm:pt>
    <dgm:pt modelId="{600C6EA0-457F-4300-BE47-0F71AAF9BA28}" type="parTrans" cxnId="{852812AA-2BF5-4E97-B081-E85A2841D903}">
      <dgm:prSet/>
      <dgm:spPr/>
      <dgm:t>
        <a:bodyPr/>
        <a:lstStyle/>
        <a:p>
          <a:endParaRPr lang="en-US"/>
        </a:p>
      </dgm:t>
    </dgm:pt>
    <dgm:pt modelId="{4EC391DC-D87C-4A96-B8FB-757B7E482392}" type="sibTrans" cxnId="{852812AA-2BF5-4E97-B081-E85A2841D903}">
      <dgm:prSet/>
      <dgm:spPr/>
      <dgm:t>
        <a:bodyPr/>
        <a:lstStyle/>
        <a:p>
          <a:endParaRPr lang="en-US"/>
        </a:p>
      </dgm:t>
    </dgm:pt>
    <dgm:pt modelId="{1816C3EA-9A65-486D-A300-9151FAC7E297}">
      <dgm:prSet/>
      <dgm:spPr>
        <a:xfrm rot="5400000">
          <a:off x="7245855" y="-540565"/>
          <a:ext cx="508565" cy="7058953"/>
        </a:xfrm>
        <a:prstGeom prst="round2SameRect">
          <a:avLst/>
        </a:prstGeom>
        <a:solidFill>
          <a:srgbClr val="8784C7">
            <a:tint val="40000"/>
            <a:alpha val="90000"/>
            <a:hueOff val="-960094"/>
            <a:satOff val="-12309"/>
            <a:lumOff val="-3099"/>
            <a:alphaOff val="0"/>
          </a:srgbClr>
        </a:solidFill>
        <a:ln w="22225" cap="rnd" cmpd="sng" algn="ctr">
          <a:solidFill>
            <a:srgbClr val="8784C7">
              <a:tint val="40000"/>
              <a:alpha val="90000"/>
              <a:hueOff val="-960094"/>
              <a:satOff val="-12309"/>
              <a:lumOff val="-3099"/>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Arial" panose="020B0604020202020204" pitchFamily="34" charset="0"/>
            </a:rPr>
            <a:t>Pharmacologic factors, and maternal physiology impact on transfer</a:t>
          </a:r>
        </a:p>
      </dgm:t>
    </dgm:pt>
    <dgm:pt modelId="{84F06CEF-4E23-4793-AF34-68C10A4A0F15}" type="parTrans" cxnId="{8CEF4762-3377-413E-8287-AD8D44C5EAF6}">
      <dgm:prSet/>
      <dgm:spPr/>
      <dgm:t>
        <a:bodyPr/>
        <a:lstStyle/>
        <a:p>
          <a:endParaRPr lang="en-US"/>
        </a:p>
      </dgm:t>
    </dgm:pt>
    <dgm:pt modelId="{0A17552A-5FE3-4A44-B5C0-974D50E540DC}" type="sibTrans" cxnId="{8CEF4762-3377-413E-8287-AD8D44C5EAF6}">
      <dgm:prSet/>
      <dgm:spPr/>
      <dgm:t>
        <a:bodyPr/>
        <a:lstStyle/>
        <a:p>
          <a:endParaRPr lang="en-US"/>
        </a:p>
      </dgm:t>
    </dgm:pt>
    <dgm:pt modelId="{919FD748-66B5-4184-A1B7-FB2AB3AD1EFD}">
      <dgm:prSet/>
      <dgm:spPr>
        <a:xfrm>
          <a:off x="0" y="3338549"/>
          <a:ext cx="3970661" cy="635706"/>
        </a:xfrm>
        <a:prstGeom prst="roundRect">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mn-lt"/>
              <a:ea typeface="+mn-ea"/>
              <a:cs typeface="Arial" panose="020B0604020202020204" pitchFamily="34" charset="0"/>
            </a:rPr>
            <a:t>Dose Effect</a:t>
          </a:r>
        </a:p>
      </dgm:t>
    </dgm:pt>
    <dgm:pt modelId="{0382C8A2-B09C-4ED5-8F6C-6C66FC4E2111}" type="parTrans" cxnId="{94F25496-14D0-4D04-AEF8-11E7242A6844}">
      <dgm:prSet/>
      <dgm:spPr/>
      <dgm:t>
        <a:bodyPr/>
        <a:lstStyle/>
        <a:p>
          <a:endParaRPr lang="en-US"/>
        </a:p>
      </dgm:t>
    </dgm:pt>
    <dgm:pt modelId="{3BAB87F4-E25B-4B47-8CFE-08DD5DF84AEC}" type="sibTrans" cxnId="{94F25496-14D0-4D04-AEF8-11E7242A6844}">
      <dgm:prSet/>
      <dgm:spPr/>
      <dgm:t>
        <a:bodyPr/>
        <a:lstStyle/>
        <a:p>
          <a:endParaRPr lang="en-US"/>
        </a:p>
      </dgm:t>
    </dgm:pt>
    <dgm:pt modelId="{F1596850-7790-4451-9FB8-9BBA780129FC}">
      <dgm:prSet/>
      <dgm:spPr>
        <a:xfrm rot="5400000">
          <a:off x="7245855" y="126926"/>
          <a:ext cx="508565" cy="7058953"/>
        </a:xfrm>
        <a:prstGeom prst="round2SameRect">
          <a:avLst/>
        </a:prstGeom>
        <a:solidFill>
          <a:srgbClr val="8784C7">
            <a:tint val="40000"/>
            <a:alpha val="90000"/>
            <a:hueOff val="-1200117"/>
            <a:satOff val="-15386"/>
            <a:lumOff val="-3874"/>
            <a:alphaOff val="0"/>
          </a:srgbClr>
        </a:solidFill>
        <a:ln w="22225" cap="rnd" cmpd="sng" algn="ctr">
          <a:solidFill>
            <a:srgbClr val="8784C7">
              <a:tint val="40000"/>
              <a:alpha val="90000"/>
              <a:hueOff val="-1200117"/>
              <a:satOff val="-15386"/>
              <a:lumOff val="-3874"/>
              <a:alphaOff val="0"/>
            </a:srgbClr>
          </a:solidFill>
          <a:prstDash val="solid"/>
        </a:ln>
        <a:effectLst/>
      </dgm:spPr>
      <dgm:t>
        <a:bodyPr/>
        <a:lstStyle/>
        <a:p>
          <a:pPr>
            <a:buNone/>
          </a:pPr>
          <a:r>
            <a:rPr lang="en-US" dirty="0">
              <a:solidFill>
                <a:sysClr val="windowText" lastClr="000000">
                  <a:hueOff val="0"/>
                  <a:satOff val="0"/>
                  <a:lumOff val="0"/>
                  <a:alphaOff val="0"/>
                </a:sysClr>
              </a:solidFill>
              <a:latin typeface="+mn-lt"/>
              <a:ea typeface="+mn-ea"/>
              <a:cs typeface="Arial" panose="020B0604020202020204" pitchFamily="34" charset="0"/>
            </a:rPr>
            <a:t>Teratogenicity varies depending on dose, duration, or amount of exposure </a:t>
          </a:r>
        </a:p>
      </dgm:t>
    </dgm:pt>
    <dgm:pt modelId="{0C7C6FE7-BEE7-4107-B1BE-94C6345D62DF}" type="parTrans" cxnId="{583C083B-147C-4D8D-BB59-EB741C6CC7BA}">
      <dgm:prSet/>
      <dgm:spPr/>
      <dgm:t>
        <a:bodyPr/>
        <a:lstStyle/>
        <a:p>
          <a:endParaRPr lang="en-US"/>
        </a:p>
      </dgm:t>
    </dgm:pt>
    <dgm:pt modelId="{F8A00300-C066-43A1-9D0B-63A9ED358526}" type="sibTrans" cxnId="{583C083B-147C-4D8D-BB59-EB741C6CC7BA}">
      <dgm:prSet/>
      <dgm:spPr/>
      <dgm:t>
        <a:bodyPr/>
        <a:lstStyle/>
        <a:p>
          <a:endParaRPr lang="en-US"/>
        </a:p>
      </dgm:t>
    </dgm:pt>
    <dgm:pt modelId="{89271FE4-66D3-469F-83AB-562FC0CB99DE}" type="pres">
      <dgm:prSet presAssocID="{E6CEFC45-9B87-46DF-8089-9E83A0C159DB}" presName="Name0" presStyleCnt="0">
        <dgm:presLayoutVars>
          <dgm:dir/>
          <dgm:animLvl val="lvl"/>
          <dgm:resizeHandles val="exact"/>
        </dgm:presLayoutVars>
      </dgm:prSet>
      <dgm:spPr/>
    </dgm:pt>
    <dgm:pt modelId="{806AD4A9-D129-442A-92D9-6BDA9F50FF3A}" type="pres">
      <dgm:prSet presAssocID="{644F4D30-8483-48A4-8266-7337B7AC9EB5}" presName="linNode" presStyleCnt="0"/>
      <dgm:spPr/>
    </dgm:pt>
    <dgm:pt modelId="{9677554D-9557-4C6A-A43C-47A16C4DBA4C}" type="pres">
      <dgm:prSet presAssocID="{644F4D30-8483-48A4-8266-7337B7AC9EB5}" presName="parentText" presStyleLbl="node1" presStyleIdx="0" presStyleCnt="6">
        <dgm:presLayoutVars>
          <dgm:chMax val="1"/>
          <dgm:bulletEnabled val="1"/>
        </dgm:presLayoutVars>
      </dgm:prSet>
      <dgm:spPr/>
    </dgm:pt>
    <dgm:pt modelId="{EF3872CF-28D5-4D9F-AE99-F6AB1B649E2B}" type="pres">
      <dgm:prSet presAssocID="{644F4D30-8483-48A4-8266-7337B7AC9EB5}" presName="descendantText" presStyleLbl="alignAccFollowNode1" presStyleIdx="0" presStyleCnt="6">
        <dgm:presLayoutVars>
          <dgm:bulletEnabled val="1"/>
        </dgm:presLayoutVars>
      </dgm:prSet>
      <dgm:spPr/>
    </dgm:pt>
    <dgm:pt modelId="{0123DDF8-FABB-41CC-9F76-D80632362DFC}" type="pres">
      <dgm:prSet presAssocID="{D30CF61C-F2A9-429F-801A-5767010ACCA1}" presName="sp" presStyleCnt="0"/>
      <dgm:spPr/>
    </dgm:pt>
    <dgm:pt modelId="{3279ED51-ADBA-40B1-9DBA-CD8689FF3AED}" type="pres">
      <dgm:prSet presAssocID="{EF71F647-0C9D-4D3F-836E-B4497BF17D2A}" presName="linNode" presStyleCnt="0"/>
      <dgm:spPr/>
    </dgm:pt>
    <dgm:pt modelId="{88A6EC97-6B80-4885-911A-F49B6FCF2814}" type="pres">
      <dgm:prSet presAssocID="{EF71F647-0C9D-4D3F-836E-B4497BF17D2A}" presName="parentText" presStyleLbl="node1" presStyleIdx="1" presStyleCnt="6">
        <dgm:presLayoutVars>
          <dgm:chMax val="1"/>
          <dgm:bulletEnabled val="1"/>
        </dgm:presLayoutVars>
      </dgm:prSet>
      <dgm:spPr/>
    </dgm:pt>
    <dgm:pt modelId="{6538D656-3D16-484A-999D-250B982528F5}" type="pres">
      <dgm:prSet presAssocID="{EF71F647-0C9D-4D3F-836E-B4497BF17D2A}" presName="descendantText" presStyleLbl="alignAccFollowNode1" presStyleIdx="1" presStyleCnt="6">
        <dgm:presLayoutVars>
          <dgm:bulletEnabled val="1"/>
        </dgm:presLayoutVars>
      </dgm:prSet>
      <dgm:spPr/>
    </dgm:pt>
    <dgm:pt modelId="{0B4DE82A-2B75-4867-8C90-E76E11CACC10}" type="pres">
      <dgm:prSet presAssocID="{4B89600E-D9EF-4E95-9903-9896D7AB7787}" presName="sp" presStyleCnt="0"/>
      <dgm:spPr/>
    </dgm:pt>
    <dgm:pt modelId="{AD69AF2F-8D2E-4210-ACAE-E0622ABED106}" type="pres">
      <dgm:prSet presAssocID="{214D640A-DA90-45C5-A1DF-DF41DD25A5AC}" presName="linNode" presStyleCnt="0"/>
      <dgm:spPr/>
    </dgm:pt>
    <dgm:pt modelId="{742FD8D1-8F4C-4C69-B372-708EA6F25C55}" type="pres">
      <dgm:prSet presAssocID="{214D640A-DA90-45C5-A1DF-DF41DD25A5AC}" presName="parentText" presStyleLbl="node1" presStyleIdx="2" presStyleCnt="6">
        <dgm:presLayoutVars>
          <dgm:chMax val="1"/>
          <dgm:bulletEnabled val="1"/>
        </dgm:presLayoutVars>
      </dgm:prSet>
      <dgm:spPr/>
    </dgm:pt>
    <dgm:pt modelId="{F4DE942A-9EF9-4424-8300-3A1EC28CF55A}" type="pres">
      <dgm:prSet presAssocID="{214D640A-DA90-45C5-A1DF-DF41DD25A5AC}" presName="descendantText" presStyleLbl="alignAccFollowNode1" presStyleIdx="2" presStyleCnt="6">
        <dgm:presLayoutVars>
          <dgm:bulletEnabled val="1"/>
        </dgm:presLayoutVars>
      </dgm:prSet>
      <dgm:spPr/>
    </dgm:pt>
    <dgm:pt modelId="{72C9818E-86AA-4819-9AA7-C291950CAC5F}" type="pres">
      <dgm:prSet presAssocID="{DC2B0D5C-BD47-457A-BE89-04EC0D065D9A}" presName="sp" presStyleCnt="0"/>
      <dgm:spPr/>
    </dgm:pt>
    <dgm:pt modelId="{195C7C43-B54C-446E-A218-DFFA7B971F2B}" type="pres">
      <dgm:prSet presAssocID="{EEDF7505-110F-412E-BDC8-F3FA57A65A1D}" presName="linNode" presStyleCnt="0"/>
      <dgm:spPr/>
    </dgm:pt>
    <dgm:pt modelId="{838347A7-FB6A-4DE0-BC92-D713B48A79F3}" type="pres">
      <dgm:prSet presAssocID="{EEDF7505-110F-412E-BDC8-F3FA57A65A1D}" presName="parentText" presStyleLbl="node1" presStyleIdx="3" presStyleCnt="6">
        <dgm:presLayoutVars>
          <dgm:chMax val="1"/>
          <dgm:bulletEnabled val="1"/>
        </dgm:presLayoutVars>
      </dgm:prSet>
      <dgm:spPr/>
    </dgm:pt>
    <dgm:pt modelId="{A84B2842-8600-4310-8B08-467C67649937}" type="pres">
      <dgm:prSet presAssocID="{EEDF7505-110F-412E-BDC8-F3FA57A65A1D}" presName="descendantText" presStyleLbl="alignAccFollowNode1" presStyleIdx="3" presStyleCnt="6">
        <dgm:presLayoutVars>
          <dgm:bulletEnabled val="1"/>
        </dgm:presLayoutVars>
      </dgm:prSet>
      <dgm:spPr/>
    </dgm:pt>
    <dgm:pt modelId="{8EDE85F5-9B87-48E2-A270-C635A82A7D91}" type="pres">
      <dgm:prSet presAssocID="{C0ADA577-FB6C-4C46-A097-236D2197314C}" presName="sp" presStyleCnt="0"/>
      <dgm:spPr/>
    </dgm:pt>
    <dgm:pt modelId="{21315C9D-259A-4B5C-A464-156D0E174DAF}" type="pres">
      <dgm:prSet presAssocID="{FABC2889-437D-4B74-ADF6-0FC3200DC565}" presName="linNode" presStyleCnt="0"/>
      <dgm:spPr/>
    </dgm:pt>
    <dgm:pt modelId="{52800530-0E7E-4B9C-BC77-760AA38B5B34}" type="pres">
      <dgm:prSet presAssocID="{FABC2889-437D-4B74-ADF6-0FC3200DC565}" presName="parentText" presStyleLbl="node1" presStyleIdx="4" presStyleCnt="6">
        <dgm:presLayoutVars>
          <dgm:chMax val="1"/>
          <dgm:bulletEnabled val="1"/>
        </dgm:presLayoutVars>
      </dgm:prSet>
      <dgm:spPr/>
    </dgm:pt>
    <dgm:pt modelId="{C6D697C3-84FC-4117-B256-436A46118350}" type="pres">
      <dgm:prSet presAssocID="{FABC2889-437D-4B74-ADF6-0FC3200DC565}" presName="descendantText" presStyleLbl="alignAccFollowNode1" presStyleIdx="4" presStyleCnt="6">
        <dgm:presLayoutVars>
          <dgm:bulletEnabled val="1"/>
        </dgm:presLayoutVars>
      </dgm:prSet>
      <dgm:spPr/>
    </dgm:pt>
    <dgm:pt modelId="{EFF4EB2A-B22C-4066-B2B4-3A27D5F5AFE4}" type="pres">
      <dgm:prSet presAssocID="{4EC391DC-D87C-4A96-B8FB-757B7E482392}" presName="sp" presStyleCnt="0"/>
      <dgm:spPr/>
    </dgm:pt>
    <dgm:pt modelId="{2608EE79-03AA-4462-A322-9FE845A29A89}" type="pres">
      <dgm:prSet presAssocID="{919FD748-66B5-4184-A1B7-FB2AB3AD1EFD}" presName="linNode" presStyleCnt="0"/>
      <dgm:spPr/>
    </dgm:pt>
    <dgm:pt modelId="{69EA04BC-A71C-4FB0-A7A3-8BB42425E7E9}" type="pres">
      <dgm:prSet presAssocID="{919FD748-66B5-4184-A1B7-FB2AB3AD1EFD}" presName="parentText" presStyleLbl="node1" presStyleIdx="5" presStyleCnt="6">
        <dgm:presLayoutVars>
          <dgm:chMax val="1"/>
          <dgm:bulletEnabled val="1"/>
        </dgm:presLayoutVars>
      </dgm:prSet>
      <dgm:spPr/>
    </dgm:pt>
    <dgm:pt modelId="{DBAA1503-528C-40D1-9BF1-1D6544438572}" type="pres">
      <dgm:prSet presAssocID="{919FD748-66B5-4184-A1B7-FB2AB3AD1EFD}" presName="descendantText" presStyleLbl="alignAccFollowNode1" presStyleIdx="5" presStyleCnt="6">
        <dgm:presLayoutVars>
          <dgm:bulletEnabled val="1"/>
        </dgm:presLayoutVars>
      </dgm:prSet>
      <dgm:spPr/>
    </dgm:pt>
  </dgm:ptLst>
  <dgm:cxnLst>
    <dgm:cxn modelId="{10E94C21-C85C-425C-8F34-116D82E3E896}" type="presOf" srcId="{EEDF7505-110F-412E-BDC8-F3FA57A65A1D}" destId="{838347A7-FB6A-4DE0-BC92-D713B48A79F3}" srcOrd="0" destOrd="0" presId="urn:microsoft.com/office/officeart/2005/8/layout/vList5"/>
    <dgm:cxn modelId="{C1F2572C-7F21-4B4C-928F-8F06CE888D0F}" srcId="{E6CEFC45-9B87-46DF-8089-9E83A0C159DB}" destId="{EEDF7505-110F-412E-BDC8-F3FA57A65A1D}" srcOrd="3" destOrd="0" parTransId="{CAE091B8-A0CE-44A6-A49C-AB29D6B55312}" sibTransId="{C0ADA577-FB6C-4C46-A097-236D2197314C}"/>
    <dgm:cxn modelId="{4EF09F31-9987-41B2-B5B7-DD051F074DDE}" srcId="{E6CEFC45-9B87-46DF-8089-9E83A0C159DB}" destId="{214D640A-DA90-45C5-A1DF-DF41DD25A5AC}" srcOrd="2" destOrd="0" parTransId="{02DE4C69-3669-47A3-9651-C8850FEAE5BD}" sibTransId="{DC2B0D5C-BD47-457A-BE89-04EC0D065D9A}"/>
    <dgm:cxn modelId="{8B66BB34-21DF-42C2-A161-E5295EAE4B5F}" type="presOf" srcId="{644F4D30-8483-48A4-8266-7337B7AC9EB5}" destId="{9677554D-9557-4C6A-A43C-47A16C4DBA4C}" srcOrd="0" destOrd="0" presId="urn:microsoft.com/office/officeart/2005/8/layout/vList5"/>
    <dgm:cxn modelId="{583C083B-147C-4D8D-BB59-EB741C6CC7BA}" srcId="{919FD748-66B5-4184-A1B7-FB2AB3AD1EFD}" destId="{F1596850-7790-4451-9FB8-9BBA780129FC}" srcOrd="0" destOrd="0" parTransId="{0C7C6FE7-BEE7-4107-B1BE-94C6345D62DF}" sibTransId="{F8A00300-C066-43A1-9D0B-63A9ED358526}"/>
    <dgm:cxn modelId="{37F2BB3D-F21F-46F6-8BBA-EEEE9020DE1A}" type="presOf" srcId="{FABC2889-437D-4B74-ADF6-0FC3200DC565}" destId="{52800530-0E7E-4B9C-BC77-760AA38B5B34}" srcOrd="0" destOrd="0" presId="urn:microsoft.com/office/officeart/2005/8/layout/vList5"/>
    <dgm:cxn modelId="{A137773E-61F8-4B58-961B-AA2C46742634}" srcId="{E6CEFC45-9B87-46DF-8089-9E83A0C159DB}" destId="{644F4D30-8483-48A4-8266-7337B7AC9EB5}" srcOrd="0" destOrd="0" parTransId="{96CDE12F-98FF-49C7-9813-52FAE5497F37}" sibTransId="{D30CF61C-F2A9-429F-801A-5767010ACCA1}"/>
    <dgm:cxn modelId="{8CEF4762-3377-413E-8287-AD8D44C5EAF6}" srcId="{FABC2889-437D-4B74-ADF6-0FC3200DC565}" destId="{1816C3EA-9A65-486D-A300-9151FAC7E297}" srcOrd="0" destOrd="0" parTransId="{84F06CEF-4E23-4793-AF34-68C10A4A0F15}" sibTransId="{0A17552A-5FE3-4A44-B5C0-974D50E540DC}"/>
    <dgm:cxn modelId="{3C76C948-381A-4B62-8EBB-5BF326E856FC}" type="presOf" srcId="{D9E6803C-CA40-4F67-8A38-07378C7706DC}" destId="{EF3872CF-28D5-4D9F-AE99-F6AB1B649E2B}" srcOrd="0" destOrd="0" presId="urn:microsoft.com/office/officeart/2005/8/layout/vList5"/>
    <dgm:cxn modelId="{E77BA16D-27F5-43B7-92E2-8A76E703FA26}" type="presOf" srcId="{D86FE1C5-FAFD-48AC-9C2E-C11890D35C61}" destId="{6538D656-3D16-484A-999D-250B982528F5}" srcOrd="0" destOrd="0" presId="urn:microsoft.com/office/officeart/2005/8/layout/vList5"/>
    <dgm:cxn modelId="{D0914C70-58AF-48C1-803E-D854DD47E027}" srcId="{644F4D30-8483-48A4-8266-7337B7AC9EB5}" destId="{D9E6803C-CA40-4F67-8A38-07378C7706DC}" srcOrd="0" destOrd="0" parTransId="{8148CAAB-D80E-47C0-9607-B1A83D652C73}" sibTransId="{A33E958A-E899-4F95-B2EB-33BE97C6B9BD}"/>
    <dgm:cxn modelId="{7A0EC756-110A-409D-9E01-CF6D447EF574}" type="presOf" srcId="{E6CEFC45-9B87-46DF-8089-9E83A0C159DB}" destId="{89271FE4-66D3-469F-83AB-562FC0CB99DE}" srcOrd="0" destOrd="0" presId="urn:microsoft.com/office/officeart/2005/8/layout/vList5"/>
    <dgm:cxn modelId="{EA79EF76-6546-4C02-B5D7-5B8028DADFCC}" type="presOf" srcId="{C117E195-4793-44A7-A7DC-061A5956DDAD}" destId="{F4DE942A-9EF9-4424-8300-3A1EC28CF55A}" srcOrd="0" destOrd="0" presId="urn:microsoft.com/office/officeart/2005/8/layout/vList5"/>
    <dgm:cxn modelId="{79E9CE58-02B2-454B-9048-7F8EA9289F8F}" type="presOf" srcId="{EF71F647-0C9D-4D3F-836E-B4497BF17D2A}" destId="{88A6EC97-6B80-4885-911A-F49B6FCF2814}" srcOrd="0" destOrd="0" presId="urn:microsoft.com/office/officeart/2005/8/layout/vList5"/>
    <dgm:cxn modelId="{960D1287-B70A-4AAF-9119-614C28E64A73}" type="presOf" srcId="{214D640A-DA90-45C5-A1DF-DF41DD25A5AC}" destId="{742FD8D1-8F4C-4C69-B372-708EA6F25C55}" srcOrd="0" destOrd="0" presId="urn:microsoft.com/office/officeart/2005/8/layout/vList5"/>
    <dgm:cxn modelId="{94F25496-14D0-4D04-AEF8-11E7242A6844}" srcId="{E6CEFC45-9B87-46DF-8089-9E83A0C159DB}" destId="{919FD748-66B5-4184-A1B7-FB2AB3AD1EFD}" srcOrd="5" destOrd="0" parTransId="{0382C8A2-B09C-4ED5-8F6C-6C66FC4E2111}" sibTransId="{3BAB87F4-E25B-4B47-8CFE-08DD5DF84AEC}"/>
    <dgm:cxn modelId="{6C93E5A1-8CB2-4D56-9AAD-4DB4B06EF3AC}" type="presOf" srcId="{1816C3EA-9A65-486D-A300-9151FAC7E297}" destId="{C6D697C3-84FC-4117-B256-436A46118350}" srcOrd="0" destOrd="0" presId="urn:microsoft.com/office/officeart/2005/8/layout/vList5"/>
    <dgm:cxn modelId="{BFD216A2-0B32-4B05-830F-2BE71EC8257C}" type="presOf" srcId="{421AA193-6469-4117-B62D-96161554BC2C}" destId="{A84B2842-8600-4310-8B08-467C67649937}" srcOrd="0" destOrd="0" presId="urn:microsoft.com/office/officeart/2005/8/layout/vList5"/>
    <dgm:cxn modelId="{852812AA-2BF5-4E97-B081-E85A2841D903}" srcId="{E6CEFC45-9B87-46DF-8089-9E83A0C159DB}" destId="{FABC2889-437D-4B74-ADF6-0FC3200DC565}" srcOrd="4" destOrd="0" parTransId="{600C6EA0-457F-4300-BE47-0F71AAF9BA28}" sibTransId="{4EC391DC-D87C-4A96-B8FB-757B7E482392}"/>
    <dgm:cxn modelId="{EF4DF1AD-D0C6-4AC2-928E-4F5AB84840F0}" srcId="{214D640A-DA90-45C5-A1DF-DF41DD25A5AC}" destId="{C117E195-4793-44A7-A7DC-061A5956DDAD}" srcOrd="0" destOrd="0" parTransId="{08A534A7-5F5B-44C9-B78B-8443BB589548}" sibTransId="{28173F86-96B8-4BF1-97B1-BA72AF23D266}"/>
    <dgm:cxn modelId="{1272F9C8-0F94-48B7-8189-5550D9D1E624}" type="presOf" srcId="{919FD748-66B5-4184-A1B7-FB2AB3AD1EFD}" destId="{69EA04BC-A71C-4FB0-A7A3-8BB42425E7E9}" srcOrd="0" destOrd="0" presId="urn:microsoft.com/office/officeart/2005/8/layout/vList5"/>
    <dgm:cxn modelId="{0AF75CD2-F4F4-4736-82BC-771C7D64A116}" type="presOf" srcId="{F1596850-7790-4451-9FB8-9BBA780129FC}" destId="{DBAA1503-528C-40D1-9BF1-1D6544438572}" srcOrd="0" destOrd="0" presId="urn:microsoft.com/office/officeart/2005/8/layout/vList5"/>
    <dgm:cxn modelId="{FED0B4EC-D370-4704-8237-E9A9C7FB315F}" srcId="{EEDF7505-110F-412E-BDC8-F3FA57A65A1D}" destId="{421AA193-6469-4117-B62D-96161554BC2C}" srcOrd="0" destOrd="0" parTransId="{616FC4FD-DD20-4FAC-8A8B-FE860AF9E71E}" sibTransId="{24F74D95-7370-4E1C-8314-F4378AE50762}"/>
    <dgm:cxn modelId="{1BD1ECED-86DF-47AE-B5BE-392BE4A60060}" srcId="{E6CEFC45-9B87-46DF-8089-9E83A0C159DB}" destId="{EF71F647-0C9D-4D3F-836E-B4497BF17D2A}" srcOrd="1" destOrd="0" parTransId="{A9E21E82-F733-4F08-8FC6-F401D6121B5B}" sibTransId="{4B89600E-D9EF-4E95-9903-9896D7AB7787}"/>
    <dgm:cxn modelId="{E48F12FF-2E21-4DCB-B774-26EF29C02C1E}" srcId="{EF71F647-0C9D-4D3F-836E-B4497BF17D2A}" destId="{D86FE1C5-FAFD-48AC-9C2E-C11890D35C61}" srcOrd="0" destOrd="0" parTransId="{95286177-7A20-4482-861F-D252283937BE}" sibTransId="{44D6AA86-7EB3-443B-B75B-652320ADC5D3}"/>
    <dgm:cxn modelId="{BD43C39E-C1C1-431E-BD9D-3C3F6DD4B1C7}" type="presParOf" srcId="{89271FE4-66D3-469F-83AB-562FC0CB99DE}" destId="{806AD4A9-D129-442A-92D9-6BDA9F50FF3A}" srcOrd="0" destOrd="0" presId="urn:microsoft.com/office/officeart/2005/8/layout/vList5"/>
    <dgm:cxn modelId="{94BE070C-EF7C-4C50-A7CD-10744F4B6A80}" type="presParOf" srcId="{806AD4A9-D129-442A-92D9-6BDA9F50FF3A}" destId="{9677554D-9557-4C6A-A43C-47A16C4DBA4C}" srcOrd="0" destOrd="0" presId="urn:microsoft.com/office/officeart/2005/8/layout/vList5"/>
    <dgm:cxn modelId="{CF2BA623-F129-4E69-A78D-FFE03BD9448E}" type="presParOf" srcId="{806AD4A9-D129-442A-92D9-6BDA9F50FF3A}" destId="{EF3872CF-28D5-4D9F-AE99-F6AB1B649E2B}" srcOrd="1" destOrd="0" presId="urn:microsoft.com/office/officeart/2005/8/layout/vList5"/>
    <dgm:cxn modelId="{313AEDBF-BD24-4551-8E7A-F7A5C2901F79}" type="presParOf" srcId="{89271FE4-66D3-469F-83AB-562FC0CB99DE}" destId="{0123DDF8-FABB-41CC-9F76-D80632362DFC}" srcOrd="1" destOrd="0" presId="urn:microsoft.com/office/officeart/2005/8/layout/vList5"/>
    <dgm:cxn modelId="{F6DC5E18-82B0-41D6-A9BD-007B7AD46867}" type="presParOf" srcId="{89271FE4-66D3-469F-83AB-562FC0CB99DE}" destId="{3279ED51-ADBA-40B1-9DBA-CD8689FF3AED}" srcOrd="2" destOrd="0" presId="urn:microsoft.com/office/officeart/2005/8/layout/vList5"/>
    <dgm:cxn modelId="{8C08E931-62DD-46C3-A875-3D00538716CC}" type="presParOf" srcId="{3279ED51-ADBA-40B1-9DBA-CD8689FF3AED}" destId="{88A6EC97-6B80-4885-911A-F49B6FCF2814}" srcOrd="0" destOrd="0" presId="urn:microsoft.com/office/officeart/2005/8/layout/vList5"/>
    <dgm:cxn modelId="{3F78325C-2F35-41F4-BAA0-9D290C4E900C}" type="presParOf" srcId="{3279ED51-ADBA-40B1-9DBA-CD8689FF3AED}" destId="{6538D656-3D16-484A-999D-250B982528F5}" srcOrd="1" destOrd="0" presId="urn:microsoft.com/office/officeart/2005/8/layout/vList5"/>
    <dgm:cxn modelId="{9C1E27BC-0945-409D-8D50-C608771CD314}" type="presParOf" srcId="{89271FE4-66D3-469F-83AB-562FC0CB99DE}" destId="{0B4DE82A-2B75-4867-8C90-E76E11CACC10}" srcOrd="3" destOrd="0" presId="urn:microsoft.com/office/officeart/2005/8/layout/vList5"/>
    <dgm:cxn modelId="{EE6057AF-7C5A-471A-A0B6-95F1305AEFEE}" type="presParOf" srcId="{89271FE4-66D3-469F-83AB-562FC0CB99DE}" destId="{AD69AF2F-8D2E-4210-ACAE-E0622ABED106}" srcOrd="4" destOrd="0" presId="urn:microsoft.com/office/officeart/2005/8/layout/vList5"/>
    <dgm:cxn modelId="{2CE69AFC-D49A-48E9-86A8-6855162911F9}" type="presParOf" srcId="{AD69AF2F-8D2E-4210-ACAE-E0622ABED106}" destId="{742FD8D1-8F4C-4C69-B372-708EA6F25C55}" srcOrd="0" destOrd="0" presId="urn:microsoft.com/office/officeart/2005/8/layout/vList5"/>
    <dgm:cxn modelId="{40E6DFBD-CC82-4302-AEC5-3DEFB2976F6D}" type="presParOf" srcId="{AD69AF2F-8D2E-4210-ACAE-E0622ABED106}" destId="{F4DE942A-9EF9-4424-8300-3A1EC28CF55A}" srcOrd="1" destOrd="0" presId="urn:microsoft.com/office/officeart/2005/8/layout/vList5"/>
    <dgm:cxn modelId="{D6F79832-822C-46A4-B90A-923F77C443DA}" type="presParOf" srcId="{89271FE4-66D3-469F-83AB-562FC0CB99DE}" destId="{72C9818E-86AA-4819-9AA7-C291950CAC5F}" srcOrd="5" destOrd="0" presId="urn:microsoft.com/office/officeart/2005/8/layout/vList5"/>
    <dgm:cxn modelId="{B7AD7184-80EE-4194-9436-05F674078218}" type="presParOf" srcId="{89271FE4-66D3-469F-83AB-562FC0CB99DE}" destId="{195C7C43-B54C-446E-A218-DFFA7B971F2B}" srcOrd="6" destOrd="0" presId="urn:microsoft.com/office/officeart/2005/8/layout/vList5"/>
    <dgm:cxn modelId="{85FBB1BB-2122-44E8-8B74-718B37083940}" type="presParOf" srcId="{195C7C43-B54C-446E-A218-DFFA7B971F2B}" destId="{838347A7-FB6A-4DE0-BC92-D713B48A79F3}" srcOrd="0" destOrd="0" presId="urn:microsoft.com/office/officeart/2005/8/layout/vList5"/>
    <dgm:cxn modelId="{3E2241A2-8DD9-492B-83FF-FFA5AA037691}" type="presParOf" srcId="{195C7C43-B54C-446E-A218-DFFA7B971F2B}" destId="{A84B2842-8600-4310-8B08-467C67649937}" srcOrd="1" destOrd="0" presId="urn:microsoft.com/office/officeart/2005/8/layout/vList5"/>
    <dgm:cxn modelId="{D78B16EA-701B-4685-B2F8-7ACB4D756277}" type="presParOf" srcId="{89271FE4-66D3-469F-83AB-562FC0CB99DE}" destId="{8EDE85F5-9B87-48E2-A270-C635A82A7D91}" srcOrd="7" destOrd="0" presId="urn:microsoft.com/office/officeart/2005/8/layout/vList5"/>
    <dgm:cxn modelId="{658350CD-F868-4596-AAFB-97CDBA2D06FE}" type="presParOf" srcId="{89271FE4-66D3-469F-83AB-562FC0CB99DE}" destId="{21315C9D-259A-4B5C-A464-156D0E174DAF}" srcOrd="8" destOrd="0" presId="urn:microsoft.com/office/officeart/2005/8/layout/vList5"/>
    <dgm:cxn modelId="{B6457F63-76D6-4660-AC95-EC37FC24F467}" type="presParOf" srcId="{21315C9D-259A-4B5C-A464-156D0E174DAF}" destId="{52800530-0E7E-4B9C-BC77-760AA38B5B34}" srcOrd="0" destOrd="0" presId="urn:microsoft.com/office/officeart/2005/8/layout/vList5"/>
    <dgm:cxn modelId="{F78FD2D5-2BBF-49A0-B16C-741EAF744558}" type="presParOf" srcId="{21315C9D-259A-4B5C-A464-156D0E174DAF}" destId="{C6D697C3-84FC-4117-B256-436A46118350}" srcOrd="1" destOrd="0" presId="urn:microsoft.com/office/officeart/2005/8/layout/vList5"/>
    <dgm:cxn modelId="{3685C498-B2A6-409F-B99F-97EF5709451A}" type="presParOf" srcId="{89271FE4-66D3-469F-83AB-562FC0CB99DE}" destId="{EFF4EB2A-B22C-4066-B2B4-3A27D5F5AFE4}" srcOrd="9" destOrd="0" presId="urn:microsoft.com/office/officeart/2005/8/layout/vList5"/>
    <dgm:cxn modelId="{1B874D6E-B3E1-4C84-BB11-5EA9E53ECA97}" type="presParOf" srcId="{89271FE4-66D3-469F-83AB-562FC0CB99DE}" destId="{2608EE79-03AA-4462-A322-9FE845A29A89}" srcOrd="10" destOrd="0" presId="urn:microsoft.com/office/officeart/2005/8/layout/vList5"/>
    <dgm:cxn modelId="{13DB357D-0483-469E-8E90-991EB61CB352}" type="presParOf" srcId="{2608EE79-03AA-4462-A322-9FE845A29A89}" destId="{69EA04BC-A71C-4FB0-A7A3-8BB42425E7E9}" srcOrd="0" destOrd="0" presId="urn:microsoft.com/office/officeart/2005/8/layout/vList5"/>
    <dgm:cxn modelId="{31429060-A504-4B24-BD26-F1CAD6F4595F}" type="presParOf" srcId="{2608EE79-03AA-4462-A322-9FE845A29A89}" destId="{DBAA1503-528C-40D1-9BF1-1D65444385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CC71B-FB91-4266-8864-7474410F70B4}"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5FD7B8D0-A6AB-4540-A57E-D2168F085D9E}">
      <dgm:prSet custT="1"/>
      <dgm:spPr>
        <a:xfrm>
          <a:off x="1997" y="1078019"/>
          <a:ext cx="3003505" cy="1106507"/>
        </a:xfrm>
        <a:prstGeom prst="chevron">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400" b="1" u="sng" dirty="0">
              <a:solidFill>
                <a:sysClr val="window" lastClr="FFFFFF"/>
              </a:solidFill>
              <a:latin typeface="Arial" panose="020B0604020202020204" pitchFamily="34" charset="0"/>
              <a:ea typeface="+mn-ea"/>
              <a:cs typeface="Arial" panose="020B0604020202020204" pitchFamily="34" charset="0"/>
            </a:rPr>
            <a:t>1960(</a:t>
          </a:r>
          <a:r>
            <a:rPr lang="en-US" sz="1400" b="1" u="sng" dirty="0" err="1">
              <a:solidFill>
                <a:sysClr val="window" lastClr="FFFFFF"/>
              </a:solidFill>
              <a:latin typeface="Arial" panose="020B0604020202020204" pitchFamily="34" charset="0"/>
              <a:ea typeface="+mn-ea"/>
              <a:cs typeface="Arial" panose="020B0604020202020204" pitchFamily="34" charset="0"/>
            </a:rPr>
            <a:t>ish</a:t>
          </a:r>
          <a:r>
            <a:rPr lang="en-US" sz="1400" b="1" u="sng" dirty="0">
              <a:solidFill>
                <a:sysClr val="window" lastClr="FFFFFF"/>
              </a:solidFill>
              <a:latin typeface="Arial" panose="020B0604020202020204" pitchFamily="34" charset="0"/>
              <a:ea typeface="+mn-ea"/>
              <a:cs typeface="Arial" panose="020B0604020202020204" pitchFamily="34" charset="0"/>
            </a:rPr>
            <a:t>) </a:t>
          </a:r>
          <a:r>
            <a:rPr lang="en-US" sz="1400" dirty="0">
              <a:solidFill>
                <a:sysClr val="window" lastClr="FFFFFF"/>
              </a:solidFill>
              <a:latin typeface="Arial" panose="020B0604020202020204" pitchFamily="34" charset="0"/>
              <a:ea typeface="+mn-ea"/>
              <a:cs typeface="Arial" panose="020B0604020202020204" pitchFamily="34" charset="0"/>
            </a:rPr>
            <a:t>Thalidomide teratogenicity recognized</a:t>
          </a:r>
        </a:p>
      </dgm:t>
    </dgm:pt>
    <dgm:pt modelId="{D594E449-1398-4E15-BF41-2B12BFCB5689}" type="parTrans" cxnId="{5E63CD73-B874-48A0-8C4C-68003D99D503}">
      <dgm:prSet/>
      <dgm:spPr/>
      <dgm:t>
        <a:bodyPr/>
        <a:lstStyle/>
        <a:p>
          <a:endParaRPr lang="en-US"/>
        </a:p>
      </dgm:t>
    </dgm:pt>
    <dgm:pt modelId="{6085234B-B47B-4813-85A2-385CB1A44C76}" type="sibTrans" cxnId="{5E63CD73-B874-48A0-8C4C-68003D99D503}">
      <dgm:prSet/>
      <dgm:spPr/>
      <dgm:t>
        <a:bodyPr/>
        <a:lstStyle/>
        <a:p>
          <a:endParaRPr lang="en-US"/>
        </a:p>
      </dgm:t>
    </dgm:pt>
    <dgm:pt modelId="{4C936A42-D17E-42AD-84BC-DD2CEA7F49E0}">
      <dgm:prSet custT="1"/>
      <dgm:spPr>
        <a:xfrm>
          <a:off x="1997" y="2322840"/>
          <a:ext cx="2402804" cy="648000"/>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Used to treat morning sickness, caused limb deformities </a:t>
          </a:r>
        </a:p>
      </dgm:t>
    </dgm:pt>
    <dgm:pt modelId="{ED1CF47A-19ED-4598-853B-A80549DB8FCC}" type="parTrans" cxnId="{E2D3143A-024A-48A2-AA95-B2A4A4A7F732}">
      <dgm:prSet/>
      <dgm:spPr/>
      <dgm:t>
        <a:bodyPr/>
        <a:lstStyle/>
        <a:p>
          <a:endParaRPr lang="en-US"/>
        </a:p>
      </dgm:t>
    </dgm:pt>
    <dgm:pt modelId="{5327A18E-E32C-4932-9129-38B5EFAF52C8}" type="sibTrans" cxnId="{E2D3143A-024A-48A2-AA95-B2A4A4A7F732}">
      <dgm:prSet/>
      <dgm:spPr/>
      <dgm:t>
        <a:bodyPr/>
        <a:lstStyle/>
        <a:p>
          <a:endParaRPr lang="en-US"/>
        </a:p>
      </dgm:t>
    </dgm:pt>
    <dgm:pt modelId="{3AB77B8A-FDD1-42D5-AB1A-0795853E9C7A}">
      <dgm:prSet custT="1"/>
      <dgm:spPr>
        <a:xfrm>
          <a:off x="2789502" y="1078019"/>
          <a:ext cx="3003505" cy="1106507"/>
        </a:xfrm>
        <a:prstGeom prst="chevron">
          <a:avLst/>
        </a:prstGeom>
        <a:solidFill>
          <a:srgbClr val="8784C7">
            <a:hueOff val="-486521"/>
            <a:satOff val="-4245"/>
            <a:lumOff val="-549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400" b="1" u="sng" dirty="0">
              <a:solidFill>
                <a:sysClr val="window" lastClr="FFFFFF"/>
              </a:solidFill>
              <a:latin typeface="Arial" panose="020B0604020202020204" pitchFamily="34" charset="0"/>
              <a:ea typeface="+mn-ea"/>
              <a:cs typeface="Arial" panose="020B0604020202020204" pitchFamily="34" charset="0"/>
            </a:rPr>
            <a:t>1962</a:t>
          </a:r>
          <a:br>
            <a:rPr lang="en-US" sz="1400" b="1" u="sng" dirty="0">
              <a:solidFill>
                <a:sysClr val="window" lastClr="FFFFFF"/>
              </a:solidFill>
              <a:latin typeface="Arial" panose="020B0604020202020204" pitchFamily="34" charset="0"/>
              <a:ea typeface="+mn-ea"/>
              <a:cs typeface="Arial" panose="020B0604020202020204" pitchFamily="34" charset="0"/>
            </a:rPr>
          </a:br>
          <a:r>
            <a:rPr lang="en-US" sz="1400" dirty="0">
              <a:solidFill>
                <a:sysClr val="window" lastClr="FFFFFF"/>
              </a:solidFill>
              <a:latin typeface="Arial" panose="020B0604020202020204" pitchFamily="34" charset="0"/>
              <a:ea typeface="+mn-ea"/>
              <a:cs typeface="Arial" panose="020B0604020202020204" pitchFamily="34" charset="0"/>
            </a:rPr>
            <a:t>Kefauver-Harris Amendments </a:t>
          </a:r>
        </a:p>
      </dgm:t>
    </dgm:pt>
    <dgm:pt modelId="{E0352330-6E3F-4B49-9B77-E80C6C81D227}" type="parTrans" cxnId="{2744C783-176C-4B05-B720-C73BD56D08FD}">
      <dgm:prSet/>
      <dgm:spPr/>
      <dgm:t>
        <a:bodyPr/>
        <a:lstStyle/>
        <a:p>
          <a:endParaRPr lang="en-US"/>
        </a:p>
      </dgm:t>
    </dgm:pt>
    <dgm:pt modelId="{777689DB-D061-4844-B8FF-B6605C2B31B8}" type="sibTrans" cxnId="{2744C783-176C-4B05-B720-C73BD56D08FD}">
      <dgm:prSet/>
      <dgm:spPr/>
      <dgm:t>
        <a:bodyPr/>
        <a:lstStyle/>
        <a:p>
          <a:endParaRPr lang="en-US"/>
        </a:p>
      </dgm:t>
    </dgm:pt>
    <dgm:pt modelId="{10764949-D803-4EE9-96DC-F7F2D158A144}">
      <dgm:prSet custT="1"/>
      <dgm:spPr>
        <a:xfrm>
          <a:off x="2789502" y="2322840"/>
          <a:ext cx="2402804" cy="648000"/>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Required manufacturers to prove drug safety and efficacy </a:t>
          </a:r>
        </a:p>
      </dgm:t>
    </dgm:pt>
    <dgm:pt modelId="{F13D793C-5D00-426A-A72F-0C8FBBEB3380}" type="parTrans" cxnId="{26A34FE5-6946-45EC-A649-E39B574CD971}">
      <dgm:prSet/>
      <dgm:spPr/>
      <dgm:t>
        <a:bodyPr/>
        <a:lstStyle/>
        <a:p>
          <a:endParaRPr lang="en-US"/>
        </a:p>
      </dgm:t>
    </dgm:pt>
    <dgm:pt modelId="{959EA3E1-D32B-4111-98AC-5F2F86E3FFDC}" type="sibTrans" cxnId="{26A34FE5-6946-45EC-A649-E39B574CD971}">
      <dgm:prSet/>
      <dgm:spPr/>
      <dgm:t>
        <a:bodyPr/>
        <a:lstStyle/>
        <a:p>
          <a:endParaRPr lang="en-US"/>
        </a:p>
      </dgm:t>
    </dgm:pt>
    <dgm:pt modelId="{D787CABF-9417-4640-B34C-C1DA09954A60}">
      <dgm:prSet custT="1"/>
      <dgm:spPr>
        <a:xfrm>
          <a:off x="5577007" y="1078019"/>
          <a:ext cx="3003505" cy="1106507"/>
        </a:xfrm>
        <a:prstGeom prst="chevron">
          <a:avLst/>
        </a:prstGeom>
        <a:solidFill>
          <a:srgbClr val="8784C7">
            <a:hueOff val="-973042"/>
            <a:satOff val="-8489"/>
            <a:lumOff val="-1098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1400" b="1" i="0" u="sng" dirty="0">
              <a:solidFill>
                <a:sysClr val="window" lastClr="FFFFFF"/>
              </a:solidFill>
              <a:latin typeface="Arial" panose="020B0604020202020204" pitchFamily="34" charset="0"/>
              <a:ea typeface="+mn-ea"/>
              <a:cs typeface="Arial" panose="020B0604020202020204" pitchFamily="34" charset="0"/>
            </a:rPr>
            <a:t>1979</a:t>
          </a:r>
          <a:br>
            <a:rPr lang="en-US" sz="1400" b="1" i="0" u="sng" dirty="0">
              <a:solidFill>
                <a:sysClr val="window" lastClr="FFFFFF"/>
              </a:solidFill>
              <a:latin typeface="Arial" panose="020B0604020202020204" pitchFamily="34" charset="0"/>
              <a:ea typeface="+mn-ea"/>
              <a:cs typeface="Arial" panose="020B0604020202020204" pitchFamily="34" charset="0"/>
            </a:rPr>
          </a:br>
          <a:r>
            <a:rPr lang="en-US" sz="1400" dirty="0">
              <a:solidFill>
                <a:sysClr val="window" lastClr="FFFFFF"/>
              </a:solidFill>
              <a:latin typeface="Arial" panose="020B0604020202020204" pitchFamily="34" charset="0"/>
              <a:ea typeface="+mn-ea"/>
              <a:cs typeface="Arial" panose="020B0604020202020204" pitchFamily="34" charset="0"/>
            </a:rPr>
            <a:t>FDA Pregnancy labeling introduced </a:t>
          </a:r>
        </a:p>
      </dgm:t>
    </dgm:pt>
    <dgm:pt modelId="{72D79D80-1A5F-4600-BD30-8C664722BCD1}" type="parTrans" cxnId="{55B1E4A3-9837-4267-A0ED-F8B173D4711A}">
      <dgm:prSet/>
      <dgm:spPr/>
      <dgm:t>
        <a:bodyPr/>
        <a:lstStyle/>
        <a:p>
          <a:endParaRPr lang="en-US"/>
        </a:p>
      </dgm:t>
    </dgm:pt>
    <dgm:pt modelId="{6D782132-0DCD-41A0-BD71-E96B10A3B633}" type="sibTrans" cxnId="{55B1E4A3-9837-4267-A0ED-F8B173D4711A}">
      <dgm:prSet/>
      <dgm:spPr/>
      <dgm:t>
        <a:bodyPr/>
        <a:lstStyle/>
        <a:p>
          <a:endParaRPr lang="en-US"/>
        </a:p>
      </dgm:t>
    </dgm:pt>
    <dgm:pt modelId="{BC6A1D02-68FB-45F7-B4D9-2C586146C019}">
      <dgm:prSet custT="1"/>
      <dgm:spPr>
        <a:xfrm>
          <a:off x="5577007" y="2322840"/>
          <a:ext cx="2402804" cy="648000"/>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Traditional lettering</a:t>
          </a:r>
          <a:b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 B, C, D, or X) </a:t>
          </a:r>
        </a:p>
      </dgm:t>
    </dgm:pt>
    <dgm:pt modelId="{9D2D6037-BFED-4EA4-82C4-FA7B1662B225}" type="parTrans" cxnId="{6B29CEA4-8F3D-4BBA-B26E-1BFF7A33567D}">
      <dgm:prSet/>
      <dgm:spPr/>
      <dgm:t>
        <a:bodyPr/>
        <a:lstStyle/>
        <a:p>
          <a:endParaRPr lang="en-US"/>
        </a:p>
      </dgm:t>
    </dgm:pt>
    <dgm:pt modelId="{0CFE9F07-3E04-4EA3-BA03-BEE4D4317C67}" type="sibTrans" cxnId="{6B29CEA4-8F3D-4BBA-B26E-1BFF7A33567D}">
      <dgm:prSet/>
      <dgm:spPr/>
      <dgm:t>
        <a:bodyPr/>
        <a:lstStyle/>
        <a:p>
          <a:endParaRPr lang="en-US"/>
        </a:p>
      </dgm:t>
    </dgm:pt>
    <dgm:pt modelId="{3C0946E8-880A-4D01-97FA-605392CC7A6D}">
      <dgm:prSet/>
      <dgm:spPr>
        <a:xfrm>
          <a:off x="8364513" y="1078019"/>
          <a:ext cx="3003505" cy="1106507"/>
        </a:xfrm>
        <a:prstGeom prst="chevron">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b="1" u="sng" dirty="0">
              <a:solidFill>
                <a:sysClr val="window" lastClr="FFFFFF"/>
              </a:solidFill>
              <a:latin typeface="Arial" panose="020B0604020202020204" pitchFamily="34" charset="0"/>
              <a:ea typeface="+mn-ea"/>
              <a:cs typeface="Arial" panose="020B0604020202020204" pitchFamily="34" charset="0"/>
            </a:rPr>
            <a:t>2015</a:t>
          </a:r>
          <a:br>
            <a:rPr lang="en-US" dirty="0">
              <a:solidFill>
                <a:sysClr val="window" lastClr="FFFFFF"/>
              </a:solidFill>
              <a:latin typeface="Arial" panose="020B0604020202020204" pitchFamily="34" charset="0"/>
              <a:ea typeface="+mn-ea"/>
              <a:cs typeface="Arial" panose="020B0604020202020204" pitchFamily="34" charset="0"/>
            </a:rPr>
          </a:br>
          <a:r>
            <a:rPr lang="en-US" dirty="0">
              <a:solidFill>
                <a:sysClr val="window" lastClr="FFFFFF"/>
              </a:solidFill>
              <a:latin typeface="Arial" panose="020B0604020202020204" pitchFamily="34" charset="0"/>
              <a:ea typeface="+mn-ea"/>
              <a:cs typeface="Arial" panose="020B0604020202020204" pitchFamily="34" charset="0"/>
            </a:rPr>
            <a:t>Pregnancy and Lactation Labeling Rule (PLLR) replaces traditional labeling</a:t>
          </a:r>
        </a:p>
      </dgm:t>
    </dgm:pt>
    <dgm:pt modelId="{38F2307A-7C46-4CF9-BD5A-619A268559FE}" type="parTrans" cxnId="{87D24539-F4EB-4770-B276-8103FA3DC023}">
      <dgm:prSet/>
      <dgm:spPr/>
      <dgm:t>
        <a:bodyPr/>
        <a:lstStyle/>
        <a:p>
          <a:endParaRPr lang="en-US"/>
        </a:p>
      </dgm:t>
    </dgm:pt>
    <dgm:pt modelId="{10C04CC2-4303-4545-A6B8-200DD737A651}" type="sibTrans" cxnId="{87D24539-F4EB-4770-B276-8103FA3DC023}">
      <dgm:prSet/>
      <dgm:spPr/>
      <dgm:t>
        <a:bodyPr/>
        <a:lstStyle/>
        <a:p>
          <a:endParaRPr lang="en-US"/>
        </a:p>
      </dgm:t>
    </dgm:pt>
    <dgm:pt modelId="{D8875F1C-EB61-4222-A2DC-A8422931225F}" type="pres">
      <dgm:prSet presAssocID="{362CC71B-FB91-4266-8864-7474410F70B4}" presName="Name0" presStyleCnt="0">
        <dgm:presLayoutVars>
          <dgm:dir/>
          <dgm:animLvl val="lvl"/>
          <dgm:resizeHandles val="exact"/>
        </dgm:presLayoutVars>
      </dgm:prSet>
      <dgm:spPr/>
    </dgm:pt>
    <dgm:pt modelId="{B6555F20-1294-4C0A-A8FD-4DC7234958BC}" type="pres">
      <dgm:prSet presAssocID="{5FD7B8D0-A6AB-4540-A57E-D2168F085D9E}" presName="composite" presStyleCnt="0"/>
      <dgm:spPr/>
    </dgm:pt>
    <dgm:pt modelId="{EDDFC874-9B34-4C2E-9622-ECDCC8012118}" type="pres">
      <dgm:prSet presAssocID="{5FD7B8D0-A6AB-4540-A57E-D2168F085D9E}" presName="parTx" presStyleLbl="node1" presStyleIdx="0" presStyleCnt="4">
        <dgm:presLayoutVars>
          <dgm:chMax val="0"/>
          <dgm:chPref val="0"/>
          <dgm:bulletEnabled val="1"/>
        </dgm:presLayoutVars>
      </dgm:prSet>
      <dgm:spPr/>
    </dgm:pt>
    <dgm:pt modelId="{1EBA68B2-66C8-4721-A1FB-96CFF77095F1}" type="pres">
      <dgm:prSet presAssocID="{5FD7B8D0-A6AB-4540-A57E-D2168F085D9E}" presName="desTx" presStyleLbl="revTx" presStyleIdx="0" presStyleCnt="3">
        <dgm:presLayoutVars>
          <dgm:bulletEnabled val="1"/>
        </dgm:presLayoutVars>
      </dgm:prSet>
      <dgm:spPr/>
    </dgm:pt>
    <dgm:pt modelId="{513A644A-6B23-49A7-ABC2-B28C5209A419}" type="pres">
      <dgm:prSet presAssocID="{6085234B-B47B-4813-85A2-385CB1A44C76}" presName="space" presStyleCnt="0"/>
      <dgm:spPr/>
    </dgm:pt>
    <dgm:pt modelId="{E026BDAE-F046-4486-9723-7BC330FD27DD}" type="pres">
      <dgm:prSet presAssocID="{3AB77B8A-FDD1-42D5-AB1A-0795853E9C7A}" presName="composite" presStyleCnt="0"/>
      <dgm:spPr/>
    </dgm:pt>
    <dgm:pt modelId="{2B246050-46A1-456B-92F1-CB74BD46C8AF}" type="pres">
      <dgm:prSet presAssocID="{3AB77B8A-FDD1-42D5-AB1A-0795853E9C7A}" presName="parTx" presStyleLbl="node1" presStyleIdx="1" presStyleCnt="4">
        <dgm:presLayoutVars>
          <dgm:chMax val="0"/>
          <dgm:chPref val="0"/>
          <dgm:bulletEnabled val="1"/>
        </dgm:presLayoutVars>
      </dgm:prSet>
      <dgm:spPr/>
    </dgm:pt>
    <dgm:pt modelId="{A0AB528E-F405-4273-BBE3-D09A476CEEF2}" type="pres">
      <dgm:prSet presAssocID="{3AB77B8A-FDD1-42D5-AB1A-0795853E9C7A}" presName="desTx" presStyleLbl="revTx" presStyleIdx="1" presStyleCnt="3">
        <dgm:presLayoutVars>
          <dgm:bulletEnabled val="1"/>
        </dgm:presLayoutVars>
      </dgm:prSet>
      <dgm:spPr/>
    </dgm:pt>
    <dgm:pt modelId="{34AAC3A5-A681-400E-9D85-80F8F726EFA2}" type="pres">
      <dgm:prSet presAssocID="{777689DB-D061-4844-B8FF-B6605C2B31B8}" presName="space" presStyleCnt="0"/>
      <dgm:spPr/>
    </dgm:pt>
    <dgm:pt modelId="{C28C773A-0A47-46BF-A570-B59A45508929}" type="pres">
      <dgm:prSet presAssocID="{D787CABF-9417-4640-B34C-C1DA09954A60}" presName="composite" presStyleCnt="0"/>
      <dgm:spPr/>
    </dgm:pt>
    <dgm:pt modelId="{12A13812-1119-471E-BF14-3FC2511039C9}" type="pres">
      <dgm:prSet presAssocID="{D787CABF-9417-4640-B34C-C1DA09954A60}" presName="parTx" presStyleLbl="node1" presStyleIdx="2" presStyleCnt="4">
        <dgm:presLayoutVars>
          <dgm:chMax val="0"/>
          <dgm:chPref val="0"/>
          <dgm:bulletEnabled val="1"/>
        </dgm:presLayoutVars>
      </dgm:prSet>
      <dgm:spPr/>
    </dgm:pt>
    <dgm:pt modelId="{D432F1AA-A102-4752-8AD6-DC9247B67670}" type="pres">
      <dgm:prSet presAssocID="{D787CABF-9417-4640-B34C-C1DA09954A60}" presName="desTx" presStyleLbl="revTx" presStyleIdx="2" presStyleCnt="3">
        <dgm:presLayoutVars>
          <dgm:bulletEnabled val="1"/>
        </dgm:presLayoutVars>
      </dgm:prSet>
      <dgm:spPr/>
    </dgm:pt>
    <dgm:pt modelId="{C3F54E3C-CA46-45D9-91C3-7C79FAC214D8}" type="pres">
      <dgm:prSet presAssocID="{6D782132-0DCD-41A0-BD71-E96B10A3B633}" presName="space" presStyleCnt="0"/>
      <dgm:spPr/>
    </dgm:pt>
    <dgm:pt modelId="{46AB8BF4-EC96-4FBA-8B35-F42E2616DF60}" type="pres">
      <dgm:prSet presAssocID="{3C0946E8-880A-4D01-97FA-605392CC7A6D}" presName="composite" presStyleCnt="0"/>
      <dgm:spPr/>
    </dgm:pt>
    <dgm:pt modelId="{666F0A60-342C-4034-B854-157DF659ACD1}" type="pres">
      <dgm:prSet presAssocID="{3C0946E8-880A-4D01-97FA-605392CC7A6D}" presName="parTx" presStyleLbl="node1" presStyleIdx="3" presStyleCnt="4">
        <dgm:presLayoutVars>
          <dgm:chMax val="0"/>
          <dgm:chPref val="0"/>
          <dgm:bulletEnabled val="1"/>
        </dgm:presLayoutVars>
      </dgm:prSet>
      <dgm:spPr/>
    </dgm:pt>
    <dgm:pt modelId="{394E4134-BDF6-407C-8942-91E9C0705BC4}" type="pres">
      <dgm:prSet presAssocID="{3C0946E8-880A-4D01-97FA-605392CC7A6D}" presName="desTx" presStyleLbl="revTx" presStyleIdx="2" presStyleCnt="3">
        <dgm:presLayoutVars>
          <dgm:bulletEnabled val="1"/>
        </dgm:presLayoutVars>
      </dgm:prSet>
      <dgm:spPr/>
    </dgm:pt>
  </dgm:ptLst>
  <dgm:cxnLst>
    <dgm:cxn modelId="{BE30AF2D-9D50-49C5-94C5-EDA6257CA50C}" type="presOf" srcId="{3C0946E8-880A-4D01-97FA-605392CC7A6D}" destId="{666F0A60-342C-4034-B854-157DF659ACD1}" srcOrd="0" destOrd="0" presId="urn:microsoft.com/office/officeart/2005/8/layout/chevron1"/>
    <dgm:cxn modelId="{87D24539-F4EB-4770-B276-8103FA3DC023}" srcId="{362CC71B-FB91-4266-8864-7474410F70B4}" destId="{3C0946E8-880A-4D01-97FA-605392CC7A6D}" srcOrd="3" destOrd="0" parTransId="{38F2307A-7C46-4CF9-BD5A-619A268559FE}" sibTransId="{10C04CC2-4303-4545-A6B8-200DD737A651}"/>
    <dgm:cxn modelId="{E2D3143A-024A-48A2-AA95-B2A4A4A7F732}" srcId="{5FD7B8D0-A6AB-4540-A57E-D2168F085D9E}" destId="{4C936A42-D17E-42AD-84BC-DD2CEA7F49E0}" srcOrd="0" destOrd="0" parTransId="{ED1CF47A-19ED-4598-853B-A80549DB8FCC}" sibTransId="{5327A18E-E32C-4932-9129-38B5EFAF52C8}"/>
    <dgm:cxn modelId="{99746E4D-C778-486E-AEC6-DF91002E70ED}" type="presOf" srcId="{3AB77B8A-FDD1-42D5-AB1A-0795853E9C7A}" destId="{2B246050-46A1-456B-92F1-CB74BD46C8AF}" srcOrd="0" destOrd="0" presId="urn:microsoft.com/office/officeart/2005/8/layout/chevron1"/>
    <dgm:cxn modelId="{84E35E71-2307-4B78-B843-5D5B53735169}" type="presOf" srcId="{5FD7B8D0-A6AB-4540-A57E-D2168F085D9E}" destId="{EDDFC874-9B34-4C2E-9622-ECDCC8012118}" srcOrd="0" destOrd="0" presId="urn:microsoft.com/office/officeart/2005/8/layout/chevron1"/>
    <dgm:cxn modelId="{5E63CD73-B874-48A0-8C4C-68003D99D503}" srcId="{362CC71B-FB91-4266-8864-7474410F70B4}" destId="{5FD7B8D0-A6AB-4540-A57E-D2168F085D9E}" srcOrd="0" destOrd="0" parTransId="{D594E449-1398-4E15-BF41-2B12BFCB5689}" sibTransId="{6085234B-B47B-4813-85A2-385CB1A44C76}"/>
    <dgm:cxn modelId="{2744C783-176C-4B05-B720-C73BD56D08FD}" srcId="{362CC71B-FB91-4266-8864-7474410F70B4}" destId="{3AB77B8A-FDD1-42D5-AB1A-0795853E9C7A}" srcOrd="1" destOrd="0" parTransId="{E0352330-6E3F-4B49-9B77-E80C6C81D227}" sibTransId="{777689DB-D061-4844-B8FF-B6605C2B31B8}"/>
    <dgm:cxn modelId="{9D2BDB95-9B1F-4547-A7FD-624983EF9F4A}" type="presOf" srcId="{362CC71B-FB91-4266-8864-7474410F70B4}" destId="{D8875F1C-EB61-4222-A2DC-A8422931225F}" srcOrd="0" destOrd="0" presId="urn:microsoft.com/office/officeart/2005/8/layout/chevron1"/>
    <dgm:cxn modelId="{55B1E4A3-9837-4267-A0ED-F8B173D4711A}" srcId="{362CC71B-FB91-4266-8864-7474410F70B4}" destId="{D787CABF-9417-4640-B34C-C1DA09954A60}" srcOrd="2" destOrd="0" parTransId="{72D79D80-1A5F-4600-BD30-8C664722BCD1}" sibTransId="{6D782132-0DCD-41A0-BD71-E96B10A3B633}"/>
    <dgm:cxn modelId="{6B29CEA4-8F3D-4BBA-B26E-1BFF7A33567D}" srcId="{D787CABF-9417-4640-B34C-C1DA09954A60}" destId="{BC6A1D02-68FB-45F7-B4D9-2C586146C019}" srcOrd="0" destOrd="0" parTransId="{9D2D6037-BFED-4EA4-82C4-FA7B1662B225}" sibTransId="{0CFE9F07-3E04-4EA3-BA03-BEE4D4317C67}"/>
    <dgm:cxn modelId="{DC5A2DBD-9635-4190-8063-39C4DC2877B5}" type="presOf" srcId="{D787CABF-9417-4640-B34C-C1DA09954A60}" destId="{12A13812-1119-471E-BF14-3FC2511039C9}" srcOrd="0" destOrd="0" presId="urn:microsoft.com/office/officeart/2005/8/layout/chevron1"/>
    <dgm:cxn modelId="{79F79BC7-B8BA-4C66-BD2F-2E24CFDB0FC3}" type="presOf" srcId="{4C936A42-D17E-42AD-84BC-DD2CEA7F49E0}" destId="{1EBA68B2-66C8-4721-A1FB-96CFF77095F1}" srcOrd="0" destOrd="0" presId="urn:microsoft.com/office/officeart/2005/8/layout/chevron1"/>
    <dgm:cxn modelId="{FAD824CE-74D3-4537-BB00-A300ADE7D4A0}" type="presOf" srcId="{BC6A1D02-68FB-45F7-B4D9-2C586146C019}" destId="{D432F1AA-A102-4752-8AD6-DC9247B67670}" srcOrd="0" destOrd="0" presId="urn:microsoft.com/office/officeart/2005/8/layout/chevron1"/>
    <dgm:cxn modelId="{26A34FE5-6946-45EC-A649-E39B574CD971}" srcId="{3AB77B8A-FDD1-42D5-AB1A-0795853E9C7A}" destId="{10764949-D803-4EE9-96DC-F7F2D158A144}" srcOrd="0" destOrd="0" parTransId="{F13D793C-5D00-426A-A72F-0C8FBBEB3380}" sibTransId="{959EA3E1-D32B-4111-98AC-5F2F86E3FFDC}"/>
    <dgm:cxn modelId="{F3F7D3FF-4406-4FA0-ACD4-005B1C8E2263}" type="presOf" srcId="{10764949-D803-4EE9-96DC-F7F2D158A144}" destId="{A0AB528E-F405-4273-BBE3-D09A476CEEF2}" srcOrd="0" destOrd="0" presId="urn:microsoft.com/office/officeart/2005/8/layout/chevron1"/>
    <dgm:cxn modelId="{27C47568-3C65-4431-9D83-2C852551AAD5}" type="presParOf" srcId="{D8875F1C-EB61-4222-A2DC-A8422931225F}" destId="{B6555F20-1294-4C0A-A8FD-4DC7234958BC}" srcOrd="0" destOrd="0" presId="urn:microsoft.com/office/officeart/2005/8/layout/chevron1"/>
    <dgm:cxn modelId="{72A2E980-2DD9-4CFD-8E7B-A99E55CAB332}" type="presParOf" srcId="{B6555F20-1294-4C0A-A8FD-4DC7234958BC}" destId="{EDDFC874-9B34-4C2E-9622-ECDCC8012118}" srcOrd="0" destOrd="0" presId="urn:microsoft.com/office/officeart/2005/8/layout/chevron1"/>
    <dgm:cxn modelId="{FEB3B01A-17BE-49A2-BD6C-225F0F3F2619}" type="presParOf" srcId="{B6555F20-1294-4C0A-A8FD-4DC7234958BC}" destId="{1EBA68B2-66C8-4721-A1FB-96CFF77095F1}" srcOrd="1" destOrd="0" presId="urn:microsoft.com/office/officeart/2005/8/layout/chevron1"/>
    <dgm:cxn modelId="{3E709F5A-B306-48CE-B409-7B0F2B81B3F0}" type="presParOf" srcId="{D8875F1C-EB61-4222-A2DC-A8422931225F}" destId="{513A644A-6B23-49A7-ABC2-B28C5209A419}" srcOrd="1" destOrd="0" presId="urn:microsoft.com/office/officeart/2005/8/layout/chevron1"/>
    <dgm:cxn modelId="{DF5C7877-A80A-4AB6-A67E-33011B8422C7}" type="presParOf" srcId="{D8875F1C-EB61-4222-A2DC-A8422931225F}" destId="{E026BDAE-F046-4486-9723-7BC330FD27DD}" srcOrd="2" destOrd="0" presId="urn:microsoft.com/office/officeart/2005/8/layout/chevron1"/>
    <dgm:cxn modelId="{B70A182E-CE3D-4917-9446-6F0161EC410B}" type="presParOf" srcId="{E026BDAE-F046-4486-9723-7BC330FD27DD}" destId="{2B246050-46A1-456B-92F1-CB74BD46C8AF}" srcOrd="0" destOrd="0" presId="urn:microsoft.com/office/officeart/2005/8/layout/chevron1"/>
    <dgm:cxn modelId="{979412E1-C90A-4C78-BADD-41948B8C4CFB}" type="presParOf" srcId="{E026BDAE-F046-4486-9723-7BC330FD27DD}" destId="{A0AB528E-F405-4273-BBE3-D09A476CEEF2}" srcOrd="1" destOrd="0" presId="urn:microsoft.com/office/officeart/2005/8/layout/chevron1"/>
    <dgm:cxn modelId="{B05036FE-0E05-43FF-87E1-93C368C1818F}" type="presParOf" srcId="{D8875F1C-EB61-4222-A2DC-A8422931225F}" destId="{34AAC3A5-A681-400E-9D85-80F8F726EFA2}" srcOrd="3" destOrd="0" presId="urn:microsoft.com/office/officeart/2005/8/layout/chevron1"/>
    <dgm:cxn modelId="{7AB55692-A526-412E-ACDC-2D904891251C}" type="presParOf" srcId="{D8875F1C-EB61-4222-A2DC-A8422931225F}" destId="{C28C773A-0A47-46BF-A570-B59A45508929}" srcOrd="4" destOrd="0" presId="urn:microsoft.com/office/officeart/2005/8/layout/chevron1"/>
    <dgm:cxn modelId="{699A49A8-FF88-4B42-8E7C-33A9EA5E57DA}" type="presParOf" srcId="{C28C773A-0A47-46BF-A570-B59A45508929}" destId="{12A13812-1119-471E-BF14-3FC2511039C9}" srcOrd="0" destOrd="0" presId="urn:microsoft.com/office/officeart/2005/8/layout/chevron1"/>
    <dgm:cxn modelId="{C45BB3B6-22E4-4D1F-B86D-F8C2E0B30BD7}" type="presParOf" srcId="{C28C773A-0A47-46BF-A570-B59A45508929}" destId="{D432F1AA-A102-4752-8AD6-DC9247B67670}" srcOrd="1" destOrd="0" presId="urn:microsoft.com/office/officeart/2005/8/layout/chevron1"/>
    <dgm:cxn modelId="{39D6DC5E-62BC-46BE-A5E2-F1B2BA82F770}" type="presParOf" srcId="{D8875F1C-EB61-4222-A2DC-A8422931225F}" destId="{C3F54E3C-CA46-45D9-91C3-7C79FAC214D8}" srcOrd="5" destOrd="0" presId="urn:microsoft.com/office/officeart/2005/8/layout/chevron1"/>
    <dgm:cxn modelId="{77F44079-A5D2-4C8C-92FE-BD583709852F}" type="presParOf" srcId="{D8875F1C-EB61-4222-A2DC-A8422931225F}" destId="{46AB8BF4-EC96-4FBA-8B35-F42E2616DF60}" srcOrd="6" destOrd="0" presId="urn:microsoft.com/office/officeart/2005/8/layout/chevron1"/>
    <dgm:cxn modelId="{218A91DB-0757-4E31-886A-8217708B1DD2}" type="presParOf" srcId="{46AB8BF4-EC96-4FBA-8B35-F42E2616DF60}" destId="{666F0A60-342C-4034-B854-157DF659ACD1}" srcOrd="0" destOrd="0" presId="urn:microsoft.com/office/officeart/2005/8/layout/chevron1"/>
    <dgm:cxn modelId="{B554F3ED-6721-406F-B92E-CA5EB9764563}" type="presParOf" srcId="{46AB8BF4-EC96-4FBA-8B35-F42E2616DF60}" destId="{394E4134-BDF6-407C-8942-91E9C0705BC4}"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FABC93-60A0-4624-9656-5BBA7C062100}"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CBDC60A9-BA34-46FA-A185-C364A1568B38}">
      <dgm:prSet custT="1"/>
      <dgm:spPr>
        <a:xfrm>
          <a:off x="0" y="1595"/>
          <a:ext cx="6252424" cy="817743"/>
        </a:xfrm>
        <a:prstGeom prst="roundRec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sz="3600" dirty="0">
              <a:solidFill>
                <a:sysClr val="window" lastClr="FFFFFF"/>
              </a:solidFill>
              <a:latin typeface="Gill Sans MT" panose="020B0502020104020203"/>
              <a:ea typeface="+mn-ea"/>
              <a:cs typeface="+mn-cs"/>
            </a:rPr>
            <a:t>Limitations:</a:t>
          </a:r>
        </a:p>
      </dgm:t>
    </dgm:pt>
    <dgm:pt modelId="{7AB99B18-929C-407B-9B17-CBD67DAB618E}" type="parTrans" cxnId="{9B15F6FF-9A5B-4BB0-AA73-F1091FC90A3C}">
      <dgm:prSet/>
      <dgm:spPr/>
      <dgm:t>
        <a:bodyPr/>
        <a:lstStyle/>
        <a:p>
          <a:endParaRPr lang="en-US"/>
        </a:p>
      </dgm:t>
    </dgm:pt>
    <dgm:pt modelId="{A7DFFCEF-D9EF-4FC3-BA3C-AB54506799FC}" type="sibTrans" cxnId="{9B15F6FF-9A5B-4BB0-AA73-F1091FC90A3C}">
      <dgm:prSet/>
      <dgm:spPr/>
      <dgm:t>
        <a:bodyPr/>
        <a:lstStyle/>
        <a:p>
          <a:endParaRPr lang="en-US"/>
        </a:p>
      </dgm:t>
    </dgm:pt>
    <dgm:pt modelId="{47C946A4-A6E8-4314-8FE1-7FBE269E0FD1}">
      <dgm:prSet custT="1"/>
      <dgm:spPr>
        <a:xfrm>
          <a:off x="0" y="819339"/>
          <a:ext cx="6252424" cy="1446777"/>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Gill Sans MT" panose="020B0502020104020203"/>
              <a:ea typeface="+mn-ea"/>
              <a:cs typeface="+mn-cs"/>
            </a:rPr>
            <a:t>Overly simplistic </a:t>
          </a:r>
        </a:p>
      </dgm:t>
    </dgm:pt>
    <dgm:pt modelId="{26D04403-E633-4301-80A4-B389C57D3B4B}" type="parTrans" cxnId="{0ECEFD75-FC0A-4F4D-869B-3E32DF814248}">
      <dgm:prSet/>
      <dgm:spPr/>
      <dgm:t>
        <a:bodyPr/>
        <a:lstStyle/>
        <a:p>
          <a:endParaRPr lang="en-US"/>
        </a:p>
      </dgm:t>
    </dgm:pt>
    <dgm:pt modelId="{3F3415BE-7A92-418A-81BB-30CB831E127C}" type="sibTrans" cxnId="{0ECEFD75-FC0A-4F4D-869B-3E32DF814248}">
      <dgm:prSet/>
      <dgm:spPr/>
      <dgm:t>
        <a:bodyPr/>
        <a:lstStyle/>
        <a:p>
          <a:endParaRPr lang="en-US"/>
        </a:p>
      </dgm:t>
    </dgm:pt>
    <dgm:pt modelId="{DC9BBAC8-5863-4515-993B-C77914B9CE5A}">
      <dgm:prSet custT="1"/>
      <dgm:spPr>
        <a:xfrm>
          <a:off x="0" y="819339"/>
          <a:ext cx="6252424" cy="1446777"/>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Gill Sans MT" panose="020B0502020104020203"/>
              <a:ea typeface="+mn-ea"/>
              <a:cs typeface="+mn-cs"/>
            </a:rPr>
            <a:t>Most medications are Category C</a:t>
          </a:r>
        </a:p>
      </dgm:t>
    </dgm:pt>
    <dgm:pt modelId="{93BDAC9D-1BAA-4475-B3CD-61BA20912736}" type="parTrans" cxnId="{E2C5A9CB-1C7D-4882-A894-ECE51A2EB6A8}">
      <dgm:prSet/>
      <dgm:spPr/>
      <dgm:t>
        <a:bodyPr/>
        <a:lstStyle/>
        <a:p>
          <a:endParaRPr lang="en-US"/>
        </a:p>
      </dgm:t>
    </dgm:pt>
    <dgm:pt modelId="{67277591-56B6-43C0-A501-E7C2E3D4F107}" type="sibTrans" cxnId="{E2C5A9CB-1C7D-4882-A894-ECE51A2EB6A8}">
      <dgm:prSet/>
      <dgm:spPr/>
      <dgm:t>
        <a:bodyPr/>
        <a:lstStyle/>
        <a:p>
          <a:endParaRPr lang="en-US"/>
        </a:p>
      </dgm:t>
    </dgm:pt>
    <dgm:pt modelId="{8BF90FEC-9767-401F-AFCA-A98A6A7679AE}">
      <dgm:prSet custT="1"/>
      <dgm:spPr>
        <a:xfrm>
          <a:off x="0" y="819339"/>
          <a:ext cx="6252424" cy="1446777"/>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Gill Sans MT" panose="020B0502020104020203"/>
              <a:ea typeface="+mn-ea"/>
              <a:cs typeface="+mn-cs"/>
            </a:rPr>
            <a:t>Drugs in the same category do not always have the same risk </a:t>
          </a:r>
        </a:p>
      </dgm:t>
    </dgm:pt>
    <dgm:pt modelId="{6F934307-EE17-45F7-AC5D-EA322EA1EF30}" type="parTrans" cxnId="{15CC3DE5-8C1A-4465-B541-7BB979866BBF}">
      <dgm:prSet/>
      <dgm:spPr/>
      <dgm:t>
        <a:bodyPr/>
        <a:lstStyle/>
        <a:p>
          <a:endParaRPr lang="en-US"/>
        </a:p>
      </dgm:t>
    </dgm:pt>
    <dgm:pt modelId="{4FF54267-9874-4273-8D71-D80F6116477B}" type="sibTrans" cxnId="{15CC3DE5-8C1A-4465-B541-7BB979866BBF}">
      <dgm:prSet/>
      <dgm:spPr/>
      <dgm:t>
        <a:bodyPr/>
        <a:lstStyle/>
        <a:p>
          <a:endParaRPr lang="en-US"/>
        </a:p>
      </dgm:t>
    </dgm:pt>
    <dgm:pt modelId="{AB87D0C1-0155-4DF6-8066-CDD7126AA9C1}">
      <dgm:prSet custT="1"/>
      <dgm:spPr>
        <a:xfrm>
          <a:off x="0" y="819339"/>
          <a:ext cx="6252424" cy="1446777"/>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Gill Sans MT" panose="020B0502020104020203"/>
              <a:ea typeface="+mn-ea"/>
              <a:cs typeface="+mn-cs"/>
            </a:rPr>
            <a:t>Categorization of specific medications are not always updated </a:t>
          </a:r>
        </a:p>
      </dgm:t>
    </dgm:pt>
    <dgm:pt modelId="{05C20448-E205-49A8-B289-14979D1E100C}" type="parTrans" cxnId="{8CB95A29-1453-4093-9063-EF76E8F05849}">
      <dgm:prSet/>
      <dgm:spPr/>
      <dgm:t>
        <a:bodyPr/>
        <a:lstStyle/>
        <a:p>
          <a:endParaRPr lang="en-US"/>
        </a:p>
      </dgm:t>
    </dgm:pt>
    <dgm:pt modelId="{506568A1-1D55-402F-AA78-AB6F2E849D40}" type="sibTrans" cxnId="{8CB95A29-1453-4093-9063-EF76E8F05849}">
      <dgm:prSet/>
      <dgm:spPr/>
      <dgm:t>
        <a:bodyPr/>
        <a:lstStyle/>
        <a:p>
          <a:endParaRPr lang="en-US"/>
        </a:p>
      </dgm:t>
    </dgm:pt>
    <dgm:pt modelId="{A7430DB4-7C84-4EDD-B96F-F3A2A62CC8AC}">
      <dgm:prSet custT="1"/>
      <dgm:spPr>
        <a:xfrm>
          <a:off x="0" y="819339"/>
          <a:ext cx="6252424" cy="1446777"/>
        </a:xfrm>
        <a:prstGeom prst="rect">
          <a:avLst/>
        </a:prstGeom>
        <a:noFill/>
        <a:ln>
          <a:noFill/>
        </a:ln>
        <a:effectLst/>
      </dgm:spPr>
      <dgm:t>
        <a:bodyPr/>
        <a:lstStyle/>
        <a:p>
          <a:pPr>
            <a:buChar char="•"/>
          </a:pPr>
          <a:r>
            <a:rPr lang="en-US" sz="1400" dirty="0">
              <a:solidFill>
                <a:sysClr val="windowText" lastClr="000000">
                  <a:hueOff val="0"/>
                  <a:satOff val="0"/>
                  <a:lumOff val="0"/>
                  <a:alphaOff val="0"/>
                </a:sysClr>
              </a:solidFill>
              <a:latin typeface="Gill Sans MT" panose="020B0502020104020203"/>
              <a:ea typeface="+mn-ea"/>
              <a:cs typeface="+mn-cs"/>
            </a:rPr>
            <a:t>Did not account for lactation and male reproductive factors </a:t>
          </a:r>
        </a:p>
      </dgm:t>
    </dgm:pt>
    <dgm:pt modelId="{67F11236-99D4-4CAC-84C0-4985F7B607C4}" type="parTrans" cxnId="{272ED18C-756F-4EBD-AB98-C72BF1E7AE72}">
      <dgm:prSet/>
      <dgm:spPr/>
      <dgm:t>
        <a:bodyPr/>
        <a:lstStyle/>
        <a:p>
          <a:endParaRPr lang="en-US"/>
        </a:p>
      </dgm:t>
    </dgm:pt>
    <dgm:pt modelId="{0750B4AF-07B8-4ABE-817B-C44512C7ED78}" type="sibTrans" cxnId="{272ED18C-756F-4EBD-AB98-C72BF1E7AE72}">
      <dgm:prSet/>
      <dgm:spPr/>
      <dgm:t>
        <a:bodyPr/>
        <a:lstStyle/>
        <a:p>
          <a:endParaRPr lang="en-US"/>
        </a:p>
      </dgm:t>
    </dgm:pt>
    <dgm:pt modelId="{83D861B1-A0DE-4DFD-BB2D-973C7DC8AD7D}" type="pres">
      <dgm:prSet presAssocID="{83FABC93-60A0-4624-9656-5BBA7C062100}" presName="linear" presStyleCnt="0">
        <dgm:presLayoutVars>
          <dgm:animLvl val="lvl"/>
          <dgm:resizeHandles val="exact"/>
        </dgm:presLayoutVars>
      </dgm:prSet>
      <dgm:spPr/>
    </dgm:pt>
    <dgm:pt modelId="{8C1BB953-D78B-4693-8EDF-E25F6366B287}" type="pres">
      <dgm:prSet presAssocID="{CBDC60A9-BA34-46FA-A185-C364A1568B38}" presName="parentText" presStyleLbl="node1" presStyleIdx="0" presStyleCnt="1" custLinFactNeighborY="-6323">
        <dgm:presLayoutVars>
          <dgm:chMax val="0"/>
          <dgm:bulletEnabled val="1"/>
        </dgm:presLayoutVars>
      </dgm:prSet>
      <dgm:spPr/>
    </dgm:pt>
    <dgm:pt modelId="{769E86A9-CEA4-4106-9F42-0BA110D812B4}" type="pres">
      <dgm:prSet presAssocID="{CBDC60A9-BA34-46FA-A185-C364A1568B38}" presName="childText" presStyleLbl="revTx" presStyleIdx="0" presStyleCnt="1" custLinFactNeighborX="142" custLinFactNeighborY="-5978">
        <dgm:presLayoutVars>
          <dgm:bulletEnabled val="1"/>
        </dgm:presLayoutVars>
      </dgm:prSet>
      <dgm:spPr/>
    </dgm:pt>
  </dgm:ptLst>
  <dgm:cxnLst>
    <dgm:cxn modelId="{8838EE11-A6A1-4871-9D0D-2D14D042F1D0}" type="presOf" srcId="{CBDC60A9-BA34-46FA-A185-C364A1568B38}" destId="{8C1BB953-D78B-4693-8EDF-E25F6366B287}" srcOrd="0" destOrd="0" presId="urn:microsoft.com/office/officeart/2005/8/layout/vList2"/>
    <dgm:cxn modelId="{5DB7BB26-9675-4705-A556-28ADA1B63782}" type="presOf" srcId="{47C946A4-A6E8-4314-8FE1-7FBE269E0FD1}" destId="{769E86A9-CEA4-4106-9F42-0BA110D812B4}" srcOrd="0" destOrd="0" presId="urn:microsoft.com/office/officeart/2005/8/layout/vList2"/>
    <dgm:cxn modelId="{8CB95A29-1453-4093-9063-EF76E8F05849}" srcId="{CBDC60A9-BA34-46FA-A185-C364A1568B38}" destId="{AB87D0C1-0155-4DF6-8066-CDD7126AA9C1}" srcOrd="3" destOrd="0" parTransId="{05C20448-E205-49A8-B289-14979D1E100C}" sibTransId="{506568A1-1D55-402F-AA78-AB6F2E849D40}"/>
    <dgm:cxn modelId="{FF882748-A618-4538-AFA3-28CA18EDA140}" type="presOf" srcId="{83FABC93-60A0-4624-9656-5BBA7C062100}" destId="{83D861B1-A0DE-4DFD-BB2D-973C7DC8AD7D}" srcOrd="0" destOrd="0" presId="urn:microsoft.com/office/officeart/2005/8/layout/vList2"/>
    <dgm:cxn modelId="{0ECEFD75-FC0A-4F4D-869B-3E32DF814248}" srcId="{CBDC60A9-BA34-46FA-A185-C364A1568B38}" destId="{47C946A4-A6E8-4314-8FE1-7FBE269E0FD1}" srcOrd="0" destOrd="0" parTransId="{26D04403-E633-4301-80A4-B389C57D3B4B}" sibTransId="{3F3415BE-7A92-418A-81BB-30CB831E127C}"/>
    <dgm:cxn modelId="{272ED18C-756F-4EBD-AB98-C72BF1E7AE72}" srcId="{CBDC60A9-BA34-46FA-A185-C364A1568B38}" destId="{A7430DB4-7C84-4EDD-B96F-F3A2A62CC8AC}" srcOrd="4" destOrd="0" parTransId="{67F11236-99D4-4CAC-84C0-4985F7B607C4}" sibTransId="{0750B4AF-07B8-4ABE-817B-C44512C7ED78}"/>
    <dgm:cxn modelId="{42BD238D-54BB-44DD-AEB2-18B14352443E}" type="presOf" srcId="{8BF90FEC-9767-401F-AFCA-A98A6A7679AE}" destId="{769E86A9-CEA4-4106-9F42-0BA110D812B4}" srcOrd="0" destOrd="2" presId="urn:microsoft.com/office/officeart/2005/8/layout/vList2"/>
    <dgm:cxn modelId="{783D59B0-0B88-45BC-BB4B-AF548CADE608}" type="presOf" srcId="{AB87D0C1-0155-4DF6-8066-CDD7126AA9C1}" destId="{769E86A9-CEA4-4106-9F42-0BA110D812B4}" srcOrd="0" destOrd="3" presId="urn:microsoft.com/office/officeart/2005/8/layout/vList2"/>
    <dgm:cxn modelId="{E2C5A9CB-1C7D-4882-A894-ECE51A2EB6A8}" srcId="{CBDC60A9-BA34-46FA-A185-C364A1568B38}" destId="{DC9BBAC8-5863-4515-993B-C77914B9CE5A}" srcOrd="1" destOrd="0" parTransId="{93BDAC9D-1BAA-4475-B3CD-61BA20912736}" sibTransId="{67277591-56B6-43C0-A501-E7C2E3D4F107}"/>
    <dgm:cxn modelId="{FC2D6CCC-83C6-4904-A9CE-94E4E275C170}" type="presOf" srcId="{DC9BBAC8-5863-4515-993B-C77914B9CE5A}" destId="{769E86A9-CEA4-4106-9F42-0BA110D812B4}" srcOrd="0" destOrd="1" presId="urn:microsoft.com/office/officeart/2005/8/layout/vList2"/>
    <dgm:cxn modelId="{F57E9CCF-A8BA-4442-B7B0-FE0B8A8A6B33}" type="presOf" srcId="{A7430DB4-7C84-4EDD-B96F-F3A2A62CC8AC}" destId="{769E86A9-CEA4-4106-9F42-0BA110D812B4}" srcOrd="0" destOrd="4" presId="urn:microsoft.com/office/officeart/2005/8/layout/vList2"/>
    <dgm:cxn modelId="{15CC3DE5-8C1A-4465-B541-7BB979866BBF}" srcId="{CBDC60A9-BA34-46FA-A185-C364A1568B38}" destId="{8BF90FEC-9767-401F-AFCA-A98A6A7679AE}" srcOrd="2" destOrd="0" parTransId="{6F934307-EE17-45F7-AC5D-EA322EA1EF30}" sibTransId="{4FF54267-9874-4273-8D71-D80F6116477B}"/>
    <dgm:cxn modelId="{9B15F6FF-9A5B-4BB0-AA73-F1091FC90A3C}" srcId="{83FABC93-60A0-4624-9656-5BBA7C062100}" destId="{CBDC60A9-BA34-46FA-A185-C364A1568B38}" srcOrd="0" destOrd="0" parTransId="{7AB99B18-929C-407B-9B17-CBD67DAB618E}" sibTransId="{A7DFFCEF-D9EF-4FC3-BA3C-AB54506799FC}"/>
    <dgm:cxn modelId="{6F850298-128D-4CD1-9BBA-26326E717954}" type="presParOf" srcId="{83D861B1-A0DE-4DFD-BB2D-973C7DC8AD7D}" destId="{8C1BB953-D78B-4693-8EDF-E25F6366B287}" srcOrd="0" destOrd="0" presId="urn:microsoft.com/office/officeart/2005/8/layout/vList2"/>
    <dgm:cxn modelId="{70B37C7B-E0E3-4176-B6D2-A7C5901FABE4}" type="presParOf" srcId="{83D861B1-A0DE-4DFD-BB2D-973C7DC8AD7D}" destId="{769E86A9-CEA4-4106-9F42-0BA110D812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B4AB57-615A-9F40-BE1D-0D0363F6D474}"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US"/>
        </a:p>
      </dgm:t>
    </dgm:pt>
    <dgm:pt modelId="{F1357038-6A8E-0449-B3E8-F0FF6BACF893}">
      <dgm:prSet/>
      <dgm:spPr>
        <a:xfrm rot="10800000">
          <a:off x="0" y="1250"/>
          <a:ext cx="11029615" cy="1015152"/>
        </a:xfrm>
        <a:prstGeom prst="upArrowCallout">
          <a:avLst/>
        </a:prstGeom>
        <a:solidFill>
          <a:srgbClr val="84ACB6">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mn-lt"/>
              <a:ea typeface="+mn-ea"/>
              <a:cs typeface="+mn-cs"/>
            </a:rPr>
            <a:t>All medications have a degree of possible drug transfer </a:t>
          </a:r>
        </a:p>
      </dgm:t>
    </dgm:pt>
    <dgm:pt modelId="{8ECF4C89-13DD-EF40-97EC-F88A82817C96}" type="parTrans" cxnId="{289D7A6F-312A-3543-A829-5567CCC50070}">
      <dgm:prSet/>
      <dgm:spPr/>
      <dgm:t>
        <a:bodyPr/>
        <a:lstStyle/>
        <a:p>
          <a:endParaRPr lang="en-US"/>
        </a:p>
      </dgm:t>
    </dgm:pt>
    <dgm:pt modelId="{5826B8B6-E8C3-D34B-A3B7-0EF58DFC7DF4}" type="sibTrans" cxnId="{289D7A6F-312A-3543-A829-5567CCC50070}">
      <dgm:prSet/>
      <dgm:spPr/>
      <dgm:t>
        <a:bodyPr/>
        <a:lstStyle/>
        <a:p>
          <a:endParaRPr lang="en-US"/>
        </a:p>
      </dgm:t>
    </dgm:pt>
    <dgm:pt modelId="{8223BE20-0E17-BF44-B732-8730DE8C4B95}">
      <dgm:prSet/>
      <dgm:spPr>
        <a:xfrm rot="10800000">
          <a:off x="0" y="1006502"/>
          <a:ext cx="11029615" cy="1015152"/>
        </a:xfrm>
        <a:prstGeom prst="upArrowCallout">
          <a:avLst/>
        </a:prstGeom>
        <a:solidFill>
          <a:srgbClr val="6997AF">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mn-lt"/>
              <a:ea typeface="+mn-ea"/>
              <a:cs typeface="+mn-cs"/>
            </a:rPr>
            <a:t>Drug transfer does not equal harm</a:t>
          </a:r>
        </a:p>
      </dgm:t>
    </dgm:pt>
    <dgm:pt modelId="{5080CCE3-8292-9C48-8636-C249FD5DE9CD}" type="parTrans" cxnId="{3AA2B6C0-9044-FD45-9DAB-08FC3683F350}">
      <dgm:prSet/>
      <dgm:spPr/>
      <dgm:t>
        <a:bodyPr/>
        <a:lstStyle/>
        <a:p>
          <a:endParaRPr lang="en-US"/>
        </a:p>
      </dgm:t>
    </dgm:pt>
    <dgm:pt modelId="{CC0E161E-B3BB-8641-8EB0-C0B50AA2C8DF}" type="sibTrans" cxnId="{3AA2B6C0-9044-FD45-9DAB-08FC3683F350}">
      <dgm:prSet/>
      <dgm:spPr/>
      <dgm:t>
        <a:bodyPr/>
        <a:lstStyle/>
        <a:p>
          <a:endParaRPr lang="en-US"/>
        </a:p>
      </dgm:t>
    </dgm:pt>
    <dgm:pt modelId="{9FCD2101-3C6A-E94E-A790-39F23950BDC7}">
      <dgm:prSet/>
      <dgm:spPr>
        <a:xfrm rot="10800000">
          <a:off x="0" y="2011753"/>
          <a:ext cx="11029615" cy="1015152"/>
        </a:xfrm>
        <a:prstGeom prst="upArrowCallou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mn-lt"/>
              <a:ea typeface="+mn-ea"/>
              <a:cs typeface="+mn-cs"/>
            </a:rPr>
            <a:t>The dose, frequency, and duration of use must be considered </a:t>
          </a:r>
        </a:p>
      </dgm:t>
    </dgm:pt>
    <dgm:pt modelId="{5D855050-32F8-B94C-BBF2-E232F3C573E2}" type="parTrans" cxnId="{D8C97902-B8EF-2C44-AB26-5407FA8CFB3E}">
      <dgm:prSet/>
      <dgm:spPr/>
      <dgm:t>
        <a:bodyPr/>
        <a:lstStyle/>
        <a:p>
          <a:endParaRPr lang="en-US"/>
        </a:p>
      </dgm:t>
    </dgm:pt>
    <dgm:pt modelId="{72434DF5-9A50-8944-B796-D0C034D10AA2}" type="sibTrans" cxnId="{D8C97902-B8EF-2C44-AB26-5407FA8CFB3E}">
      <dgm:prSet/>
      <dgm:spPr/>
      <dgm:t>
        <a:bodyPr/>
        <a:lstStyle/>
        <a:p>
          <a:endParaRPr lang="en-US"/>
        </a:p>
      </dgm:t>
    </dgm:pt>
    <dgm:pt modelId="{43ADC87D-1ED5-3F43-9F68-3A6EC2AA91A3}">
      <dgm:prSet/>
      <dgm:spPr>
        <a:xfrm>
          <a:off x="0" y="3017005"/>
          <a:ext cx="11029615" cy="660047"/>
        </a:xfrm>
        <a:prstGeom prst="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mn-lt"/>
              <a:ea typeface="+mn-ea"/>
              <a:cs typeface="+mn-cs"/>
            </a:rPr>
            <a:t>The gestational age and/or the postnatal age impacts medication safety </a:t>
          </a:r>
        </a:p>
      </dgm:t>
    </dgm:pt>
    <dgm:pt modelId="{77418601-20BF-154D-A8D4-6339360CA24E}" type="parTrans" cxnId="{4370C7A7-BC95-2A4A-9DE2-FA725F866105}">
      <dgm:prSet/>
      <dgm:spPr/>
      <dgm:t>
        <a:bodyPr/>
        <a:lstStyle/>
        <a:p>
          <a:endParaRPr lang="en-US"/>
        </a:p>
      </dgm:t>
    </dgm:pt>
    <dgm:pt modelId="{0D0BCDFD-B7EE-B24E-89D8-AE49C3FDAE6E}" type="sibTrans" cxnId="{4370C7A7-BC95-2A4A-9DE2-FA725F866105}">
      <dgm:prSet/>
      <dgm:spPr/>
      <dgm:t>
        <a:bodyPr/>
        <a:lstStyle/>
        <a:p>
          <a:endParaRPr lang="en-US"/>
        </a:p>
      </dgm:t>
    </dgm:pt>
    <dgm:pt modelId="{E102F623-71D2-1F42-B0DC-98B20D009189}" type="pres">
      <dgm:prSet presAssocID="{72B4AB57-615A-9F40-BE1D-0D0363F6D474}" presName="Name0" presStyleCnt="0">
        <dgm:presLayoutVars>
          <dgm:dir/>
          <dgm:animLvl val="lvl"/>
          <dgm:resizeHandles val="exact"/>
        </dgm:presLayoutVars>
      </dgm:prSet>
      <dgm:spPr/>
    </dgm:pt>
    <dgm:pt modelId="{F311A26D-C833-8C4A-9C8B-8DA5E20774EA}" type="pres">
      <dgm:prSet presAssocID="{43ADC87D-1ED5-3F43-9F68-3A6EC2AA91A3}" presName="boxAndChildren" presStyleCnt="0"/>
      <dgm:spPr/>
    </dgm:pt>
    <dgm:pt modelId="{BDCC859C-B878-254E-A1CA-AF90B6CFB770}" type="pres">
      <dgm:prSet presAssocID="{43ADC87D-1ED5-3F43-9F68-3A6EC2AA91A3}" presName="parentTextBox" presStyleLbl="node1" presStyleIdx="0" presStyleCnt="4"/>
      <dgm:spPr/>
    </dgm:pt>
    <dgm:pt modelId="{204E5979-404E-6E47-B105-EAFF0542E40B}" type="pres">
      <dgm:prSet presAssocID="{72434DF5-9A50-8944-B796-D0C034D10AA2}" presName="sp" presStyleCnt="0"/>
      <dgm:spPr/>
    </dgm:pt>
    <dgm:pt modelId="{158BDEA3-4C73-454D-AF1D-DD8B4387856C}" type="pres">
      <dgm:prSet presAssocID="{9FCD2101-3C6A-E94E-A790-39F23950BDC7}" presName="arrowAndChildren" presStyleCnt="0"/>
      <dgm:spPr/>
    </dgm:pt>
    <dgm:pt modelId="{F9F15745-C067-684F-BF28-AC9B7A062E33}" type="pres">
      <dgm:prSet presAssocID="{9FCD2101-3C6A-E94E-A790-39F23950BDC7}" presName="parentTextArrow" presStyleLbl="node1" presStyleIdx="1" presStyleCnt="4"/>
      <dgm:spPr/>
    </dgm:pt>
    <dgm:pt modelId="{6D5949B5-CA13-1048-801D-991BB388B2D3}" type="pres">
      <dgm:prSet presAssocID="{CC0E161E-B3BB-8641-8EB0-C0B50AA2C8DF}" presName="sp" presStyleCnt="0"/>
      <dgm:spPr/>
    </dgm:pt>
    <dgm:pt modelId="{B29C9C73-BB55-004C-87DB-ABD28F68322B}" type="pres">
      <dgm:prSet presAssocID="{8223BE20-0E17-BF44-B732-8730DE8C4B95}" presName="arrowAndChildren" presStyleCnt="0"/>
      <dgm:spPr/>
    </dgm:pt>
    <dgm:pt modelId="{5301AEEC-F8E5-4E4E-8B33-E2AD1313F824}" type="pres">
      <dgm:prSet presAssocID="{8223BE20-0E17-BF44-B732-8730DE8C4B95}" presName="parentTextArrow" presStyleLbl="node1" presStyleIdx="2" presStyleCnt="4"/>
      <dgm:spPr/>
    </dgm:pt>
    <dgm:pt modelId="{357129AD-E69D-4940-8698-7A10173896B4}" type="pres">
      <dgm:prSet presAssocID="{5826B8B6-E8C3-D34B-A3B7-0EF58DFC7DF4}" presName="sp" presStyleCnt="0"/>
      <dgm:spPr/>
    </dgm:pt>
    <dgm:pt modelId="{50B5F5F9-31C1-0441-8762-1A3AEAA0D7C1}" type="pres">
      <dgm:prSet presAssocID="{F1357038-6A8E-0449-B3E8-F0FF6BACF893}" presName="arrowAndChildren" presStyleCnt="0"/>
      <dgm:spPr/>
    </dgm:pt>
    <dgm:pt modelId="{39A59C06-563C-9B4D-BB1D-CB1A5964EA72}" type="pres">
      <dgm:prSet presAssocID="{F1357038-6A8E-0449-B3E8-F0FF6BACF893}" presName="parentTextArrow" presStyleLbl="node1" presStyleIdx="3" presStyleCnt="4"/>
      <dgm:spPr/>
    </dgm:pt>
  </dgm:ptLst>
  <dgm:cxnLst>
    <dgm:cxn modelId="{D8C97902-B8EF-2C44-AB26-5407FA8CFB3E}" srcId="{72B4AB57-615A-9F40-BE1D-0D0363F6D474}" destId="{9FCD2101-3C6A-E94E-A790-39F23950BDC7}" srcOrd="2" destOrd="0" parTransId="{5D855050-32F8-B94C-BBF2-E232F3C573E2}" sibTransId="{72434DF5-9A50-8944-B796-D0C034D10AA2}"/>
    <dgm:cxn modelId="{2DFD3729-60FB-9E42-BC42-FA319FE05402}" type="presOf" srcId="{72B4AB57-615A-9F40-BE1D-0D0363F6D474}" destId="{E102F623-71D2-1F42-B0DC-98B20D009189}" srcOrd="0" destOrd="0" presId="urn:microsoft.com/office/officeart/2005/8/layout/process4"/>
    <dgm:cxn modelId="{289D7A6F-312A-3543-A829-5567CCC50070}" srcId="{72B4AB57-615A-9F40-BE1D-0D0363F6D474}" destId="{F1357038-6A8E-0449-B3E8-F0FF6BACF893}" srcOrd="0" destOrd="0" parTransId="{8ECF4C89-13DD-EF40-97EC-F88A82817C96}" sibTransId="{5826B8B6-E8C3-D34B-A3B7-0EF58DFC7DF4}"/>
    <dgm:cxn modelId="{175F9852-B4A5-CF45-BFD9-33E6C7F9D609}" type="presOf" srcId="{F1357038-6A8E-0449-B3E8-F0FF6BACF893}" destId="{39A59C06-563C-9B4D-BB1D-CB1A5964EA72}" srcOrd="0" destOrd="0" presId="urn:microsoft.com/office/officeart/2005/8/layout/process4"/>
    <dgm:cxn modelId="{4EA8809E-8371-1447-B373-F364953629DB}" type="presOf" srcId="{43ADC87D-1ED5-3F43-9F68-3A6EC2AA91A3}" destId="{BDCC859C-B878-254E-A1CA-AF90B6CFB770}" srcOrd="0" destOrd="0" presId="urn:microsoft.com/office/officeart/2005/8/layout/process4"/>
    <dgm:cxn modelId="{4370C7A7-BC95-2A4A-9DE2-FA725F866105}" srcId="{72B4AB57-615A-9F40-BE1D-0D0363F6D474}" destId="{43ADC87D-1ED5-3F43-9F68-3A6EC2AA91A3}" srcOrd="3" destOrd="0" parTransId="{77418601-20BF-154D-A8D4-6339360CA24E}" sibTransId="{0D0BCDFD-B7EE-B24E-89D8-AE49C3FDAE6E}"/>
    <dgm:cxn modelId="{3AA2B6C0-9044-FD45-9DAB-08FC3683F350}" srcId="{72B4AB57-615A-9F40-BE1D-0D0363F6D474}" destId="{8223BE20-0E17-BF44-B732-8730DE8C4B95}" srcOrd="1" destOrd="0" parTransId="{5080CCE3-8292-9C48-8636-C249FD5DE9CD}" sibTransId="{CC0E161E-B3BB-8641-8EB0-C0B50AA2C8DF}"/>
    <dgm:cxn modelId="{17D514EB-F7A9-8A4C-945D-AD650AA09495}" type="presOf" srcId="{8223BE20-0E17-BF44-B732-8730DE8C4B95}" destId="{5301AEEC-F8E5-4E4E-8B33-E2AD1313F824}" srcOrd="0" destOrd="0" presId="urn:microsoft.com/office/officeart/2005/8/layout/process4"/>
    <dgm:cxn modelId="{70ABCDF8-FB37-C745-93CC-B701992C00B7}" type="presOf" srcId="{9FCD2101-3C6A-E94E-A790-39F23950BDC7}" destId="{F9F15745-C067-684F-BF28-AC9B7A062E33}" srcOrd="0" destOrd="0" presId="urn:microsoft.com/office/officeart/2005/8/layout/process4"/>
    <dgm:cxn modelId="{A27B3A28-5FD2-BB46-A227-935E4948D344}" type="presParOf" srcId="{E102F623-71D2-1F42-B0DC-98B20D009189}" destId="{F311A26D-C833-8C4A-9C8B-8DA5E20774EA}" srcOrd="0" destOrd="0" presId="urn:microsoft.com/office/officeart/2005/8/layout/process4"/>
    <dgm:cxn modelId="{F4C99B3E-57E5-1047-80E5-754EBA6E1B2C}" type="presParOf" srcId="{F311A26D-C833-8C4A-9C8B-8DA5E20774EA}" destId="{BDCC859C-B878-254E-A1CA-AF90B6CFB770}" srcOrd="0" destOrd="0" presId="urn:microsoft.com/office/officeart/2005/8/layout/process4"/>
    <dgm:cxn modelId="{911951E3-F698-1C42-8EE6-BF773C538205}" type="presParOf" srcId="{E102F623-71D2-1F42-B0DC-98B20D009189}" destId="{204E5979-404E-6E47-B105-EAFF0542E40B}" srcOrd="1" destOrd="0" presId="urn:microsoft.com/office/officeart/2005/8/layout/process4"/>
    <dgm:cxn modelId="{F4D6585E-A9D8-E846-B2FF-6BBB7F95E081}" type="presParOf" srcId="{E102F623-71D2-1F42-B0DC-98B20D009189}" destId="{158BDEA3-4C73-454D-AF1D-DD8B4387856C}" srcOrd="2" destOrd="0" presId="urn:microsoft.com/office/officeart/2005/8/layout/process4"/>
    <dgm:cxn modelId="{9E8A9036-8FF7-2D4D-953E-D5D30FA6B2FA}" type="presParOf" srcId="{158BDEA3-4C73-454D-AF1D-DD8B4387856C}" destId="{F9F15745-C067-684F-BF28-AC9B7A062E33}" srcOrd="0" destOrd="0" presId="urn:microsoft.com/office/officeart/2005/8/layout/process4"/>
    <dgm:cxn modelId="{3A98A2A3-97F5-3A4C-9181-1882A898661B}" type="presParOf" srcId="{E102F623-71D2-1F42-B0DC-98B20D009189}" destId="{6D5949B5-CA13-1048-801D-991BB388B2D3}" srcOrd="3" destOrd="0" presId="urn:microsoft.com/office/officeart/2005/8/layout/process4"/>
    <dgm:cxn modelId="{8DBE02AD-002D-C246-B0A8-838DB9E40715}" type="presParOf" srcId="{E102F623-71D2-1F42-B0DC-98B20D009189}" destId="{B29C9C73-BB55-004C-87DB-ABD28F68322B}" srcOrd="4" destOrd="0" presId="urn:microsoft.com/office/officeart/2005/8/layout/process4"/>
    <dgm:cxn modelId="{2E7C8119-5021-A240-B3B9-6B207282A7A6}" type="presParOf" srcId="{B29C9C73-BB55-004C-87DB-ABD28F68322B}" destId="{5301AEEC-F8E5-4E4E-8B33-E2AD1313F824}" srcOrd="0" destOrd="0" presId="urn:microsoft.com/office/officeart/2005/8/layout/process4"/>
    <dgm:cxn modelId="{7787D3BA-BD73-4043-A4FB-5F27208E3A42}" type="presParOf" srcId="{E102F623-71D2-1F42-B0DC-98B20D009189}" destId="{357129AD-E69D-4940-8698-7A10173896B4}" srcOrd="5" destOrd="0" presId="urn:microsoft.com/office/officeart/2005/8/layout/process4"/>
    <dgm:cxn modelId="{FF3873E7-74CB-C147-BCD8-F33252248CD2}" type="presParOf" srcId="{E102F623-71D2-1F42-B0DC-98B20D009189}" destId="{50B5F5F9-31C1-0441-8762-1A3AEAA0D7C1}" srcOrd="6" destOrd="0" presId="urn:microsoft.com/office/officeart/2005/8/layout/process4"/>
    <dgm:cxn modelId="{8FDCD5B8-F7AF-5645-926F-7C2FC57C9D7C}" type="presParOf" srcId="{50B5F5F9-31C1-0441-8762-1A3AEAA0D7C1}" destId="{39A59C06-563C-9B4D-BB1D-CB1A5964EA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CEA44C-1F25-4380-920B-AD54B695B3B5}" type="doc">
      <dgm:prSet loTypeId="urn:microsoft.com/office/officeart/2008/layout/LinedList" loCatId="hierarchy" qsTypeId="urn:microsoft.com/office/officeart/2005/8/quickstyle/simple1" qsCatId="simple" csTypeId="urn:microsoft.com/office/officeart/2005/8/colors/colorful3" csCatId="colorful" phldr="1"/>
      <dgm:spPr/>
      <dgm:t>
        <a:bodyPr/>
        <a:lstStyle/>
        <a:p>
          <a:endParaRPr lang="en-US"/>
        </a:p>
      </dgm:t>
    </dgm:pt>
    <dgm:pt modelId="{B9692DCE-1D17-4D9B-97F4-80F69ECA941D}">
      <dgm:prSet/>
      <dgm:spPr>
        <a:xfrm>
          <a:off x="0" y="1779"/>
          <a:ext cx="11391900" cy="1213780"/>
        </a:xfrm>
        <a:prstGeom prst="rect">
          <a:avLst/>
        </a:prstGeom>
        <a:noFill/>
        <a:ln>
          <a:noFill/>
        </a:ln>
        <a:effectLst/>
      </dgm:spPr>
      <dgm:t>
        <a:bodyPr/>
        <a:lstStyle/>
        <a:p>
          <a:pPr>
            <a:buNone/>
          </a:pPr>
          <a:r>
            <a:rPr lang="en-US" b="0" i="0" dirty="0">
              <a:solidFill>
                <a:srgbClr val="592A37">
                  <a:hueOff val="0"/>
                  <a:satOff val="0"/>
                  <a:lumOff val="0"/>
                  <a:alphaOff val="0"/>
                </a:srgbClr>
              </a:solidFill>
              <a:latin typeface="Arial"/>
              <a:ea typeface="+mn-ea"/>
              <a:cs typeface="+mn-cs"/>
            </a:rPr>
            <a:t>Most drugs transfer via passive diffusion</a:t>
          </a:r>
          <a:endParaRPr lang="en-US" dirty="0">
            <a:solidFill>
              <a:srgbClr val="592A37">
                <a:hueOff val="0"/>
                <a:satOff val="0"/>
                <a:lumOff val="0"/>
                <a:alphaOff val="0"/>
              </a:srgbClr>
            </a:solidFill>
            <a:latin typeface="Arial"/>
            <a:ea typeface="+mn-ea"/>
            <a:cs typeface="+mn-cs"/>
          </a:endParaRPr>
        </a:p>
      </dgm:t>
    </dgm:pt>
    <dgm:pt modelId="{1707DBCB-F996-4941-AAA9-8872323BA7A6}" type="parTrans" cxnId="{AD84F183-B1CA-420D-8AC7-747D82FB4B10}">
      <dgm:prSet/>
      <dgm:spPr/>
      <dgm:t>
        <a:bodyPr/>
        <a:lstStyle/>
        <a:p>
          <a:endParaRPr lang="en-US"/>
        </a:p>
      </dgm:t>
    </dgm:pt>
    <dgm:pt modelId="{D41EF9DE-4619-4CE2-BDA3-FBB52761AB8A}" type="sibTrans" cxnId="{AD84F183-B1CA-420D-8AC7-747D82FB4B10}">
      <dgm:prSet/>
      <dgm:spPr/>
      <dgm:t>
        <a:bodyPr/>
        <a:lstStyle/>
        <a:p>
          <a:endParaRPr lang="en-US"/>
        </a:p>
      </dgm:t>
    </dgm:pt>
    <dgm:pt modelId="{F4546683-A708-417C-A0D5-BEAC4604CF24}">
      <dgm:prSet/>
      <dgm:spPr>
        <a:xfrm>
          <a:off x="0" y="1215559"/>
          <a:ext cx="11391900" cy="1213780"/>
        </a:xfrm>
        <a:prstGeom prst="rect">
          <a:avLst/>
        </a:prstGeom>
        <a:noFill/>
        <a:ln>
          <a:noFill/>
        </a:ln>
        <a:effectLst/>
      </dgm:spPr>
      <dgm:t>
        <a:bodyPr/>
        <a:lstStyle/>
        <a:p>
          <a:pPr>
            <a:buNone/>
          </a:pPr>
          <a:r>
            <a:rPr lang="en-US" b="0" i="0" dirty="0">
              <a:solidFill>
                <a:srgbClr val="592A37">
                  <a:hueOff val="0"/>
                  <a:satOff val="0"/>
                  <a:lumOff val="0"/>
                  <a:alphaOff val="0"/>
                </a:srgbClr>
              </a:solidFill>
              <a:latin typeface="Arial"/>
              <a:ea typeface="+mn-ea"/>
              <a:cs typeface="+mn-cs"/>
            </a:rPr>
            <a:t>Passive diffusion occurs when molecules move from areas of high concentration to low concentration without energy expenditure</a:t>
          </a:r>
          <a:endParaRPr lang="en-US" dirty="0">
            <a:solidFill>
              <a:srgbClr val="592A37">
                <a:hueOff val="0"/>
                <a:satOff val="0"/>
                <a:lumOff val="0"/>
                <a:alphaOff val="0"/>
              </a:srgbClr>
            </a:solidFill>
            <a:latin typeface="Arial"/>
            <a:ea typeface="+mn-ea"/>
            <a:cs typeface="+mn-cs"/>
          </a:endParaRPr>
        </a:p>
      </dgm:t>
    </dgm:pt>
    <dgm:pt modelId="{00CC7FB5-EBA0-4D51-B309-7DAECFFAFC9C}" type="parTrans" cxnId="{D08ACF5C-58DA-44AC-AC20-175EA9E3025F}">
      <dgm:prSet/>
      <dgm:spPr/>
      <dgm:t>
        <a:bodyPr/>
        <a:lstStyle/>
        <a:p>
          <a:endParaRPr lang="en-US"/>
        </a:p>
      </dgm:t>
    </dgm:pt>
    <dgm:pt modelId="{A9CF86C7-EFB5-4365-A9DC-551D7A562B9D}" type="sibTrans" cxnId="{D08ACF5C-58DA-44AC-AC20-175EA9E3025F}">
      <dgm:prSet/>
      <dgm:spPr/>
      <dgm:t>
        <a:bodyPr/>
        <a:lstStyle/>
        <a:p>
          <a:endParaRPr lang="en-US"/>
        </a:p>
      </dgm:t>
    </dgm:pt>
    <dgm:pt modelId="{F4092B3D-97D8-4F93-9AB2-3AC042750BDF}">
      <dgm:prSet/>
      <dgm:spPr>
        <a:xfrm>
          <a:off x="0" y="2429340"/>
          <a:ext cx="11391900" cy="1213780"/>
        </a:xfrm>
        <a:prstGeom prst="rect">
          <a:avLst/>
        </a:prstGeom>
        <a:noFill/>
        <a:ln>
          <a:noFill/>
        </a:ln>
        <a:effectLst/>
      </dgm:spPr>
      <dgm:t>
        <a:bodyPr/>
        <a:lstStyle/>
        <a:p>
          <a:pPr>
            <a:buNone/>
          </a:pPr>
          <a:r>
            <a:rPr lang="en-US" b="0" i="0" dirty="0">
              <a:solidFill>
                <a:srgbClr val="592A37">
                  <a:hueOff val="0"/>
                  <a:satOff val="0"/>
                  <a:lumOff val="0"/>
                  <a:alphaOff val="0"/>
                </a:srgbClr>
              </a:solidFill>
              <a:latin typeface="Arial"/>
              <a:ea typeface="+mn-ea"/>
              <a:cs typeface="+mn-cs"/>
            </a:rPr>
            <a:t>Certain drug properties facilitate passive diffusion</a:t>
          </a:r>
          <a:endParaRPr lang="en-US" dirty="0">
            <a:solidFill>
              <a:srgbClr val="592A37">
                <a:hueOff val="0"/>
                <a:satOff val="0"/>
                <a:lumOff val="0"/>
                <a:alphaOff val="0"/>
              </a:srgbClr>
            </a:solidFill>
            <a:latin typeface="Arial"/>
            <a:ea typeface="+mn-ea"/>
            <a:cs typeface="+mn-cs"/>
          </a:endParaRPr>
        </a:p>
      </dgm:t>
    </dgm:pt>
    <dgm:pt modelId="{C6F4ED83-A80B-437F-B673-3AB9EB26F96F}" type="parTrans" cxnId="{CC4CE3A5-72E8-4DD8-95B6-B0C7C491A9EE}">
      <dgm:prSet/>
      <dgm:spPr/>
      <dgm:t>
        <a:bodyPr/>
        <a:lstStyle/>
        <a:p>
          <a:endParaRPr lang="en-US"/>
        </a:p>
      </dgm:t>
    </dgm:pt>
    <dgm:pt modelId="{6B56C82D-26F7-4B60-9E31-B390B18D5B0A}" type="sibTrans" cxnId="{CC4CE3A5-72E8-4DD8-95B6-B0C7C491A9EE}">
      <dgm:prSet/>
      <dgm:spPr/>
      <dgm:t>
        <a:bodyPr/>
        <a:lstStyle/>
        <a:p>
          <a:endParaRPr lang="en-US"/>
        </a:p>
      </dgm:t>
    </dgm:pt>
    <dgm:pt modelId="{128BC51C-AF1F-42BB-8059-47D769BD9AED}" type="pres">
      <dgm:prSet presAssocID="{F0CEA44C-1F25-4380-920B-AD54B695B3B5}" presName="vert0" presStyleCnt="0">
        <dgm:presLayoutVars>
          <dgm:dir/>
          <dgm:animOne val="branch"/>
          <dgm:animLvl val="lvl"/>
        </dgm:presLayoutVars>
      </dgm:prSet>
      <dgm:spPr/>
    </dgm:pt>
    <dgm:pt modelId="{DE486E60-637A-45B9-9639-6D4D4CDDA222}" type="pres">
      <dgm:prSet presAssocID="{B9692DCE-1D17-4D9B-97F4-80F69ECA941D}" presName="thickLine" presStyleLbl="alignNode1" presStyleIdx="0" presStyleCnt="3"/>
      <dgm:spPr>
        <a:xfrm>
          <a:off x="0" y="1779"/>
          <a:ext cx="11391900" cy="0"/>
        </a:xfrm>
        <a:prstGeom prst="line">
          <a:avLst/>
        </a:prstGeom>
        <a:solidFill>
          <a:srgbClr val="2D9AA6">
            <a:hueOff val="0"/>
            <a:satOff val="0"/>
            <a:lumOff val="0"/>
            <a:alphaOff val="0"/>
          </a:srgbClr>
        </a:solidFill>
        <a:ln w="25400" cap="flat" cmpd="sng" algn="ctr">
          <a:solidFill>
            <a:srgbClr val="2D9AA6">
              <a:hueOff val="0"/>
              <a:satOff val="0"/>
              <a:lumOff val="0"/>
              <a:alphaOff val="0"/>
            </a:srgbClr>
          </a:solidFill>
          <a:prstDash val="solid"/>
        </a:ln>
        <a:effectLst/>
      </dgm:spPr>
    </dgm:pt>
    <dgm:pt modelId="{341A9283-D3B0-446B-9627-9D342880D097}" type="pres">
      <dgm:prSet presAssocID="{B9692DCE-1D17-4D9B-97F4-80F69ECA941D}" presName="horz1" presStyleCnt="0"/>
      <dgm:spPr/>
    </dgm:pt>
    <dgm:pt modelId="{2D29C161-B41D-4CCB-8324-616427CABFC7}" type="pres">
      <dgm:prSet presAssocID="{B9692DCE-1D17-4D9B-97F4-80F69ECA941D}" presName="tx1" presStyleLbl="revTx" presStyleIdx="0" presStyleCnt="3"/>
      <dgm:spPr/>
    </dgm:pt>
    <dgm:pt modelId="{CC1E93B4-EF44-4317-BBF4-4CDB573C4B89}" type="pres">
      <dgm:prSet presAssocID="{B9692DCE-1D17-4D9B-97F4-80F69ECA941D}" presName="vert1" presStyleCnt="0"/>
      <dgm:spPr/>
    </dgm:pt>
    <dgm:pt modelId="{C6561ED9-902C-497B-8DC1-2CAF9E057DB7}" type="pres">
      <dgm:prSet presAssocID="{F4546683-A708-417C-A0D5-BEAC4604CF24}" presName="thickLine" presStyleLbl="alignNode1" presStyleIdx="1" presStyleCnt="3"/>
      <dgm:spPr>
        <a:xfrm>
          <a:off x="0" y="1215559"/>
          <a:ext cx="11391900" cy="0"/>
        </a:xfrm>
        <a:prstGeom prst="line">
          <a:avLst/>
        </a:prstGeom>
        <a:solidFill>
          <a:srgbClr val="2D9AA6">
            <a:hueOff val="-178531"/>
            <a:satOff val="-12302"/>
            <a:lumOff val="18235"/>
            <a:alphaOff val="0"/>
          </a:srgbClr>
        </a:solidFill>
        <a:ln w="25400" cap="flat" cmpd="sng" algn="ctr">
          <a:solidFill>
            <a:srgbClr val="2D9AA6">
              <a:hueOff val="-178531"/>
              <a:satOff val="-12302"/>
              <a:lumOff val="18235"/>
              <a:alphaOff val="0"/>
            </a:srgbClr>
          </a:solidFill>
          <a:prstDash val="solid"/>
        </a:ln>
        <a:effectLst/>
      </dgm:spPr>
    </dgm:pt>
    <dgm:pt modelId="{4D5FE5BB-2066-4252-AC20-D5894354374E}" type="pres">
      <dgm:prSet presAssocID="{F4546683-A708-417C-A0D5-BEAC4604CF24}" presName="horz1" presStyleCnt="0"/>
      <dgm:spPr/>
    </dgm:pt>
    <dgm:pt modelId="{491EADFA-6616-42B7-8A8F-C4DED1BE2E1D}" type="pres">
      <dgm:prSet presAssocID="{F4546683-A708-417C-A0D5-BEAC4604CF24}" presName="tx1" presStyleLbl="revTx" presStyleIdx="1" presStyleCnt="3"/>
      <dgm:spPr/>
    </dgm:pt>
    <dgm:pt modelId="{5DEE8F41-7EAB-45FE-81ED-D8A5A92A48FC}" type="pres">
      <dgm:prSet presAssocID="{F4546683-A708-417C-A0D5-BEAC4604CF24}" presName="vert1" presStyleCnt="0"/>
      <dgm:spPr/>
    </dgm:pt>
    <dgm:pt modelId="{E3D52E2D-D59B-4697-A58B-AAF6B0444532}" type="pres">
      <dgm:prSet presAssocID="{F4092B3D-97D8-4F93-9AB2-3AC042750BDF}" presName="thickLine" presStyleLbl="alignNode1" presStyleIdx="2" presStyleCnt="3"/>
      <dgm:spPr>
        <a:xfrm>
          <a:off x="0" y="2429340"/>
          <a:ext cx="11391900" cy="0"/>
        </a:xfrm>
        <a:prstGeom prst="line">
          <a:avLst/>
        </a:prstGeom>
        <a:solidFill>
          <a:srgbClr val="2D9AA6">
            <a:hueOff val="-357063"/>
            <a:satOff val="-24604"/>
            <a:lumOff val="36471"/>
            <a:alphaOff val="0"/>
          </a:srgbClr>
        </a:solidFill>
        <a:ln w="25400" cap="flat" cmpd="sng" algn="ctr">
          <a:solidFill>
            <a:srgbClr val="2D9AA6">
              <a:hueOff val="-357063"/>
              <a:satOff val="-24604"/>
              <a:lumOff val="36471"/>
              <a:alphaOff val="0"/>
            </a:srgbClr>
          </a:solidFill>
          <a:prstDash val="solid"/>
        </a:ln>
        <a:effectLst/>
      </dgm:spPr>
    </dgm:pt>
    <dgm:pt modelId="{5A7CDE77-C50E-4B6E-BE7D-EDD8A1A1AF10}" type="pres">
      <dgm:prSet presAssocID="{F4092B3D-97D8-4F93-9AB2-3AC042750BDF}" presName="horz1" presStyleCnt="0"/>
      <dgm:spPr/>
    </dgm:pt>
    <dgm:pt modelId="{D371B4CF-E4B3-4EBA-BF05-091EAFE4AF18}" type="pres">
      <dgm:prSet presAssocID="{F4092B3D-97D8-4F93-9AB2-3AC042750BDF}" presName="tx1" presStyleLbl="revTx" presStyleIdx="2" presStyleCnt="3"/>
      <dgm:spPr/>
    </dgm:pt>
    <dgm:pt modelId="{8B0DD9F9-9172-4746-A07F-A14CB3F6AE3E}" type="pres">
      <dgm:prSet presAssocID="{F4092B3D-97D8-4F93-9AB2-3AC042750BDF}" presName="vert1" presStyleCnt="0"/>
      <dgm:spPr/>
    </dgm:pt>
  </dgm:ptLst>
  <dgm:cxnLst>
    <dgm:cxn modelId="{D08ACF5C-58DA-44AC-AC20-175EA9E3025F}" srcId="{F0CEA44C-1F25-4380-920B-AD54B695B3B5}" destId="{F4546683-A708-417C-A0D5-BEAC4604CF24}" srcOrd="1" destOrd="0" parTransId="{00CC7FB5-EBA0-4D51-B309-7DAECFFAFC9C}" sibTransId="{A9CF86C7-EFB5-4365-A9DC-551D7A562B9D}"/>
    <dgm:cxn modelId="{F0ECDB80-5DFE-466A-8293-ACF59975E210}" type="presOf" srcId="{F0CEA44C-1F25-4380-920B-AD54B695B3B5}" destId="{128BC51C-AF1F-42BB-8059-47D769BD9AED}" srcOrd="0" destOrd="0" presId="urn:microsoft.com/office/officeart/2008/layout/LinedList"/>
    <dgm:cxn modelId="{AD84F183-B1CA-420D-8AC7-747D82FB4B10}" srcId="{F0CEA44C-1F25-4380-920B-AD54B695B3B5}" destId="{B9692DCE-1D17-4D9B-97F4-80F69ECA941D}" srcOrd="0" destOrd="0" parTransId="{1707DBCB-F996-4941-AAA9-8872323BA7A6}" sibTransId="{D41EF9DE-4619-4CE2-BDA3-FBB52761AB8A}"/>
    <dgm:cxn modelId="{E432158C-7D55-4D9D-883D-F08DC2A897A2}" type="presOf" srcId="{F4092B3D-97D8-4F93-9AB2-3AC042750BDF}" destId="{D371B4CF-E4B3-4EBA-BF05-091EAFE4AF18}" srcOrd="0" destOrd="0" presId="urn:microsoft.com/office/officeart/2008/layout/LinedList"/>
    <dgm:cxn modelId="{14868091-02E7-44EE-B799-CC48605D9ECF}" type="presOf" srcId="{B9692DCE-1D17-4D9B-97F4-80F69ECA941D}" destId="{2D29C161-B41D-4CCB-8324-616427CABFC7}" srcOrd="0" destOrd="0" presId="urn:microsoft.com/office/officeart/2008/layout/LinedList"/>
    <dgm:cxn modelId="{CC4CE3A5-72E8-4DD8-95B6-B0C7C491A9EE}" srcId="{F0CEA44C-1F25-4380-920B-AD54B695B3B5}" destId="{F4092B3D-97D8-4F93-9AB2-3AC042750BDF}" srcOrd="2" destOrd="0" parTransId="{C6F4ED83-A80B-437F-B673-3AB9EB26F96F}" sibTransId="{6B56C82D-26F7-4B60-9E31-B390B18D5B0A}"/>
    <dgm:cxn modelId="{302783D7-8761-45B8-BB69-08872ACD7DB4}" type="presOf" srcId="{F4546683-A708-417C-A0D5-BEAC4604CF24}" destId="{491EADFA-6616-42B7-8A8F-C4DED1BE2E1D}" srcOrd="0" destOrd="0" presId="urn:microsoft.com/office/officeart/2008/layout/LinedList"/>
    <dgm:cxn modelId="{64852A60-BC40-42F4-BF1D-78BE42716E96}" type="presParOf" srcId="{128BC51C-AF1F-42BB-8059-47D769BD9AED}" destId="{DE486E60-637A-45B9-9639-6D4D4CDDA222}" srcOrd="0" destOrd="0" presId="urn:microsoft.com/office/officeart/2008/layout/LinedList"/>
    <dgm:cxn modelId="{D252443F-499A-4B60-A882-8017D83053A4}" type="presParOf" srcId="{128BC51C-AF1F-42BB-8059-47D769BD9AED}" destId="{341A9283-D3B0-446B-9627-9D342880D097}" srcOrd="1" destOrd="0" presId="urn:microsoft.com/office/officeart/2008/layout/LinedList"/>
    <dgm:cxn modelId="{E8EAB1C1-65AA-4D37-99A6-A055CC6EE3F9}" type="presParOf" srcId="{341A9283-D3B0-446B-9627-9D342880D097}" destId="{2D29C161-B41D-4CCB-8324-616427CABFC7}" srcOrd="0" destOrd="0" presId="urn:microsoft.com/office/officeart/2008/layout/LinedList"/>
    <dgm:cxn modelId="{F5BDC4D5-7E0E-430C-B007-4BD48880B146}" type="presParOf" srcId="{341A9283-D3B0-446B-9627-9D342880D097}" destId="{CC1E93B4-EF44-4317-BBF4-4CDB573C4B89}" srcOrd="1" destOrd="0" presId="urn:microsoft.com/office/officeart/2008/layout/LinedList"/>
    <dgm:cxn modelId="{E801BA3D-D5EE-4E32-80C3-BD2CA69132AF}" type="presParOf" srcId="{128BC51C-AF1F-42BB-8059-47D769BD9AED}" destId="{C6561ED9-902C-497B-8DC1-2CAF9E057DB7}" srcOrd="2" destOrd="0" presId="urn:microsoft.com/office/officeart/2008/layout/LinedList"/>
    <dgm:cxn modelId="{8C095F35-97B6-4829-87FE-36D509AE0125}" type="presParOf" srcId="{128BC51C-AF1F-42BB-8059-47D769BD9AED}" destId="{4D5FE5BB-2066-4252-AC20-D5894354374E}" srcOrd="3" destOrd="0" presId="urn:microsoft.com/office/officeart/2008/layout/LinedList"/>
    <dgm:cxn modelId="{3A83CDA2-036F-4A51-B706-8BA5544574D7}" type="presParOf" srcId="{4D5FE5BB-2066-4252-AC20-D5894354374E}" destId="{491EADFA-6616-42B7-8A8F-C4DED1BE2E1D}" srcOrd="0" destOrd="0" presId="urn:microsoft.com/office/officeart/2008/layout/LinedList"/>
    <dgm:cxn modelId="{B5A9B669-F911-4C3D-9B57-08E819B0EA07}" type="presParOf" srcId="{4D5FE5BB-2066-4252-AC20-D5894354374E}" destId="{5DEE8F41-7EAB-45FE-81ED-D8A5A92A48FC}" srcOrd="1" destOrd="0" presId="urn:microsoft.com/office/officeart/2008/layout/LinedList"/>
    <dgm:cxn modelId="{5833D83D-2151-418E-B11E-BDA3AEEEF0C1}" type="presParOf" srcId="{128BC51C-AF1F-42BB-8059-47D769BD9AED}" destId="{E3D52E2D-D59B-4697-A58B-AAF6B0444532}" srcOrd="4" destOrd="0" presId="urn:microsoft.com/office/officeart/2008/layout/LinedList"/>
    <dgm:cxn modelId="{B76092D1-17ED-49CB-994B-3C07A5A8AA11}" type="presParOf" srcId="{128BC51C-AF1F-42BB-8059-47D769BD9AED}" destId="{5A7CDE77-C50E-4B6E-BE7D-EDD8A1A1AF10}" srcOrd="5" destOrd="0" presId="urn:microsoft.com/office/officeart/2008/layout/LinedList"/>
    <dgm:cxn modelId="{16A95B03-B679-4B84-B0BA-DC6C00894357}" type="presParOf" srcId="{5A7CDE77-C50E-4B6E-BE7D-EDD8A1A1AF10}" destId="{D371B4CF-E4B3-4EBA-BF05-091EAFE4AF18}" srcOrd="0" destOrd="0" presId="urn:microsoft.com/office/officeart/2008/layout/LinedList"/>
    <dgm:cxn modelId="{28179C20-BEC1-4293-8AF3-A7448CF5434E}" type="presParOf" srcId="{5A7CDE77-C50E-4B6E-BE7D-EDD8A1A1AF10}" destId="{8B0DD9F9-9172-4746-A07F-A14CB3F6AE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B63ACD-B6A8-2E4E-B729-41E3F6783A69}"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EB901242-F5EB-0C46-A419-E74A5A99C399}">
      <dgm:prSet/>
      <dgm:spPr>
        <a:xfrm>
          <a:off x="3446" y="116281"/>
          <a:ext cx="3360585" cy="777600"/>
        </a:xfrm>
        <a:prstGeom prst="rect">
          <a:avLst/>
        </a:prstGeom>
        <a:solidFill>
          <a:srgbClr val="8784C7">
            <a:hueOff val="0"/>
            <a:satOff val="0"/>
            <a:lumOff val="0"/>
            <a:alphaOff val="0"/>
          </a:srgbClr>
        </a:solidFill>
        <a:ln w="22225" cap="rnd" cmpd="sng" algn="ctr">
          <a:solidFill>
            <a:srgbClr val="8784C7">
              <a:hueOff val="0"/>
              <a:satOff val="0"/>
              <a:lumOff val="0"/>
              <a:alphaOff val="0"/>
            </a:srgbClr>
          </a:solidFill>
          <a:prstDash val="solid"/>
        </a:ln>
        <a:effectLst/>
      </dgm:spPr>
      <dgm:t>
        <a:bodyPr/>
        <a:lstStyle/>
        <a:p>
          <a:pPr>
            <a:buNone/>
          </a:pPr>
          <a:r>
            <a:rPr lang="en-US" b="1">
              <a:solidFill>
                <a:sysClr val="window" lastClr="FFFFFF"/>
              </a:solidFill>
              <a:latin typeface="Gill Sans MT" panose="020B0502020104020203"/>
              <a:ea typeface="+mn-ea"/>
              <a:cs typeface="+mn-cs"/>
            </a:rPr>
            <a:t>Molecular Weight</a:t>
          </a:r>
        </a:p>
      </dgm:t>
    </dgm:pt>
    <dgm:pt modelId="{D404C980-2B97-464C-A165-76582258F1C0}" type="parTrans" cxnId="{190C2B9E-12AE-0948-A959-EDEC0DF384B8}">
      <dgm:prSet/>
      <dgm:spPr/>
      <dgm:t>
        <a:bodyPr/>
        <a:lstStyle/>
        <a:p>
          <a:endParaRPr lang="en-US"/>
        </a:p>
      </dgm:t>
    </dgm:pt>
    <dgm:pt modelId="{CFE8D02F-D3CF-C64E-B7E5-C50D4C739387}" type="sibTrans" cxnId="{190C2B9E-12AE-0948-A959-EDEC0DF384B8}">
      <dgm:prSet/>
      <dgm:spPr/>
      <dgm:t>
        <a:bodyPr/>
        <a:lstStyle/>
        <a:p>
          <a:endParaRPr lang="en-US"/>
        </a:p>
      </dgm:t>
    </dgm:pt>
    <dgm:pt modelId="{A89A31F1-7121-944F-9576-1DC792EEE8C6}">
      <dgm:prSet/>
      <dgm:spPr>
        <a:xfrm>
          <a:off x="3446" y="893881"/>
          <a:ext cx="3360585" cy="2668140"/>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Smaller molecules are more likely to transfer into milk</a:t>
          </a:r>
        </a:p>
      </dgm:t>
    </dgm:pt>
    <dgm:pt modelId="{3F22A9C3-2A06-B543-A5C5-4D73FE275AFE}" type="parTrans" cxnId="{0A670B91-B4DB-444A-9642-C84DCB76EBA8}">
      <dgm:prSet/>
      <dgm:spPr/>
      <dgm:t>
        <a:bodyPr/>
        <a:lstStyle/>
        <a:p>
          <a:endParaRPr lang="en-US"/>
        </a:p>
      </dgm:t>
    </dgm:pt>
    <dgm:pt modelId="{68E56257-B282-C048-B2C5-6929BD541825}" type="sibTrans" cxnId="{0A670B91-B4DB-444A-9642-C84DCB76EBA8}">
      <dgm:prSet/>
      <dgm:spPr/>
      <dgm:t>
        <a:bodyPr/>
        <a:lstStyle/>
        <a:p>
          <a:endParaRPr lang="en-US"/>
        </a:p>
      </dgm:t>
    </dgm:pt>
    <dgm:pt modelId="{A8445A88-9209-4E47-B1FF-D2E2BB279848}">
      <dgm:prSet/>
      <dgm:spPr>
        <a:xfrm>
          <a:off x="3446" y="893881"/>
          <a:ext cx="3360585" cy="2668140"/>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Ex: Lithium-small</a:t>
          </a:r>
        </a:p>
      </dgm:t>
    </dgm:pt>
    <dgm:pt modelId="{E9FC5A5F-4487-A942-A465-1D311AC71CE1}" type="parTrans" cxnId="{3FBEA617-53F2-8947-880D-8AB15D6E371E}">
      <dgm:prSet/>
      <dgm:spPr/>
      <dgm:t>
        <a:bodyPr/>
        <a:lstStyle/>
        <a:p>
          <a:endParaRPr lang="en-US"/>
        </a:p>
      </dgm:t>
    </dgm:pt>
    <dgm:pt modelId="{D04DA7BF-3C9B-C74C-B15A-760ABD7A74BC}" type="sibTrans" cxnId="{3FBEA617-53F2-8947-880D-8AB15D6E371E}">
      <dgm:prSet/>
      <dgm:spPr/>
      <dgm:t>
        <a:bodyPr/>
        <a:lstStyle/>
        <a:p>
          <a:endParaRPr lang="en-US"/>
        </a:p>
      </dgm:t>
    </dgm:pt>
    <dgm:pt modelId="{714F8719-3E2B-7448-BCAE-45B79F45080F}">
      <dgm:prSet/>
      <dgm:spPr>
        <a:xfrm>
          <a:off x="3446" y="893881"/>
          <a:ext cx="3360585" cy="2668140"/>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Ex: Enoxaparin- large</a:t>
          </a:r>
        </a:p>
      </dgm:t>
    </dgm:pt>
    <dgm:pt modelId="{3793E970-77ED-1443-B9A4-4BE559F8BA40}" type="parTrans" cxnId="{E427CF18-4F57-3E4E-BBC3-66BB27201A17}">
      <dgm:prSet/>
      <dgm:spPr/>
      <dgm:t>
        <a:bodyPr/>
        <a:lstStyle/>
        <a:p>
          <a:endParaRPr lang="en-US"/>
        </a:p>
      </dgm:t>
    </dgm:pt>
    <dgm:pt modelId="{034B28EE-FE8E-C642-B845-08A0A4228C21}" type="sibTrans" cxnId="{E427CF18-4F57-3E4E-BBC3-66BB27201A17}">
      <dgm:prSet/>
      <dgm:spPr/>
      <dgm:t>
        <a:bodyPr/>
        <a:lstStyle/>
        <a:p>
          <a:endParaRPr lang="en-US"/>
        </a:p>
      </dgm:t>
    </dgm:pt>
    <dgm:pt modelId="{F79CC0AC-EB73-FB45-AAA0-A6D4F3BEAB31}">
      <dgm:prSet/>
      <dgm:spPr>
        <a:xfrm>
          <a:off x="3834514" y="116281"/>
          <a:ext cx="3360585" cy="777600"/>
        </a:xfrm>
        <a:prstGeom prst="rect">
          <a:avLst/>
        </a:prstGeom>
        <a:solidFill>
          <a:srgbClr val="5D739A">
            <a:hueOff val="0"/>
            <a:satOff val="0"/>
            <a:lumOff val="0"/>
            <a:alphaOff val="0"/>
          </a:srgbClr>
        </a:solidFill>
        <a:ln w="22225" cap="rnd" cmpd="sng" algn="ctr">
          <a:solidFill>
            <a:srgbClr val="5D739A">
              <a:hueOff val="0"/>
              <a:satOff val="0"/>
              <a:lumOff val="0"/>
              <a:alphaOff val="0"/>
            </a:srgbClr>
          </a:solidFill>
          <a:prstDash val="solid"/>
        </a:ln>
        <a:effectLst/>
      </dgm:spPr>
      <dgm:t>
        <a:bodyPr/>
        <a:lstStyle/>
        <a:p>
          <a:pPr>
            <a:buNone/>
          </a:pPr>
          <a:r>
            <a:rPr lang="en-US" b="1">
              <a:solidFill>
                <a:sysClr val="window" lastClr="FFFFFF"/>
              </a:solidFill>
              <a:latin typeface="Gill Sans MT" panose="020B0502020104020203"/>
              <a:ea typeface="+mn-ea"/>
              <a:cs typeface="+mn-cs"/>
            </a:rPr>
            <a:t>Protein Binding </a:t>
          </a:r>
        </a:p>
      </dgm:t>
    </dgm:pt>
    <dgm:pt modelId="{5B1BC48A-A0F7-E547-B2F0-F615368A38EE}" type="parTrans" cxnId="{2D9E0365-0C60-E141-AFD8-6957F580656E}">
      <dgm:prSet/>
      <dgm:spPr/>
      <dgm:t>
        <a:bodyPr/>
        <a:lstStyle/>
        <a:p>
          <a:endParaRPr lang="en-US"/>
        </a:p>
      </dgm:t>
    </dgm:pt>
    <dgm:pt modelId="{37D49188-C48D-904E-A197-828B5196B9B8}" type="sibTrans" cxnId="{2D9E0365-0C60-E141-AFD8-6957F580656E}">
      <dgm:prSet/>
      <dgm:spPr/>
      <dgm:t>
        <a:bodyPr/>
        <a:lstStyle/>
        <a:p>
          <a:endParaRPr lang="en-US"/>
        </a:p>
      </dgm:t>
    </dgm:pt>
    <dgm:pt modelId="{F02EF01A-DF32-584C-8C5B-F8CAC648E17C}">
      <dgm:prSet/>
      <dgm:spPr>
        <a:xfrm>
          <a:off x="3834514" y="893881"/>
          <a:ext cx="3360585" cy="2668140"/>
        </a:xfrm>
        <a:prstGeom prst="rect">
          <a:avLst/>
        </a:prstGeom>
        <a:solidFill>
          <a:srgbClr val="5D739A">
            <a:tint val="40000"/>
            <a:alpha val="90000"/>
            <a:hueOff val="0"/>
            <a:satOff val="0"/>
            <a:lumOff val="0"/>
            <a:alphaOff val="0"/>
          </a:srgbClr>
        </a:solidFill>
        <a:ln w="22225" cap="rnd" cmpd="sng" algn="ctr">
          <a:solidFill>
            <a:srgbClr val="5D739A">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Gill Sans MT" panose="020B0502020104020203"/>
              <a:ea typeface="+mn-ea"/>
              <a:cs typeface="+mn-cs"/>
            </a:rPr>
            <a:t>Free drug transfers</a:t>
          </a:r>
        </a:p>
      </dgm:t>
    </dgm:pt>
    <dgm:pt modelId="{2DF21E1A-2901-6841-AACB-06737756EFF5}" type="parTrans" cxnId="{E2B1AF5D-9D65-EA4E-9297-ED96F9B6F8AC}">
      <dgm:prSet/>
      <dgm:spPr/>
      <dgm:t>
        <a:bodyPr/>
        <a:lstStyle/>
        <a:p>
          <a:endParaRPr lang="en-US"/>
        </a:p>
      </dgm:t>
    </dgm:pt>
    <dgm:pt modelId="{5D5A39BB-CEF6-9140-A245-533622C0E0C2}" type="sibTrans" cxnId="{E2B1AF5D-9D65-EA4E-9297-ED96F9B6F8AC}">
      <dgm:prSet/>
      <dgm:spPr/>
      <dgm:t>
        <a:bodyPr/>
        <a:lstStyle/>
        <a:p>
          <a:endParaRPr lang="en-US"/>
        </a:p>
      </dgm:t>
    </dgm:pt>
    <dgm:pt modelId="{B72FDCC6-FAF3-8B44-8296-F5DD67C940E3}">
      <dgm:prSet/>
      <dgm:spPr>
        <a:xfrm>
          <a:off x="7665582" y="116281"/>
          <a:ext cx="3360585" cy="777600"/>
        </a:xfrm>
        <a:prstGeom prst="rect">
          <a:avLst/>
        </a:prstGeom>
        <a:solidFill>
          <a:srgbClr val="6997AF">
            <a:hueOff val="0"/>
            <a:satOff val="0"/>
            <a:lumOff val="0"/>
            <a:alphaOff val="0"/>
          </a:srgbClr>
        </a:solidFill>
        <a:ln w="22225" cap="rnd" cmpd="sng" algn="ctr">
          <a:solidFill>
            <a:srgbClr val="6997AF">
              <a:hueOff val="0"/>
              <a:satOff val="0"/>
              <a:lumOff val="0"/>
              <a:alphaOff val="0"/>
            </a:srgbClr>
          </a:solidFill>
          <a:prstDash val="solid"/>
        </a:ln>
        <a:effectLst/>
      </dgm:spPr>
      <dgm:t>
        <a:bodyPr/>
        <a:lstStyle/>
        <a:p>
          <a:pPr>
            <a:buNone/>
          </a:pPr>
          <a:r>
            <a:rPr lang="en-US" b="1">
              <a:solidFill>
                <a:sysClr val="window" lastClr="FFFFFF"/>
              </a:solidFill>
              <a:latin typeface="Gill Sans MT" panose="020B0502020104020203"/>
              <a:ea typeface="+mn-ea"/>
              <a:cs typeface="+mn-cs"/>
            </a:rPr>
            <a:t>Lipid Solubility</a:t>
          </a:r>
        </a:p>
      </dgm:t>
    </dgm:pt>
    <dgm:pt modelId="{03CFA400-2A91-D847-A28D-CB009CB19B2F}" type="parTrans" cxnId="{E3479D24-6E3C-5246-9BA9-4CD88007ACD9}">
      <dgm:prSet/>
      <dgm:spPr/>
      <dgm:t>
        <a:bodyPr/>
        <a:lstStyle/>
        <a:p>
          <a:endParaRPr lang="en-US"/>
        </a:p>
      </dgm:t>
    </dgm:pt>
    <dgm:pt modelId="{78AD4865-408E-B14B-9E57-73CE0A999B8D}" type="sibTrans" cxnId="{E3479D24-6E3C-5246-9BA9-4CD88007ACD9}">
      <dgm:prSet/>
      <dgm:spPr/>
      <dgm:t>
        <a:bodyPr/>
        <a:lstStyle/>
        <a:p>
          <a:endParaRPr lang="en-US"/>
        </a:p>
      </dgm:t>
    </dgm:pt>
    <dgm:pt modelId="{F7914075-D0DE-AB4A-8E3D-BAAE1A11532E}">
      <dgm:prSet/>
      <dgm:spPr>
        <a:xfrm>
          <a:off x="7665582" y="893881"/>
          <a:ext cx="3360585" cy="2668140"/>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Lipophilicity increases drug transfer potential </a:t>
          </a:r>
        </a:p>
      </dgm:t>
    </dgm:pt>
    <dgm:pt modelId="{A091AF3A-5EAB-654A-AEFE-19E254C2B034}" type="parTrans" cxnId="{9928E39A-9878-2141-BD99-9D51E3E1258A}">
      <dgm:prSet/>
      <dgm:spPr/>
      <dgm:t>
        <a:bodyPr/>
        <a:lstStyle/>
        <a:p>
          <a:endParaRPr lang="en-US"/>
        </a:p>
      </dgm:t>
    </dgm:pt>
    <dgm:pt modelId="{DF8BD3B7-27E3-FA4D-839D-982AD1EE9F8D}" type="sibTrans" cxnId="{9928E39A-9878-2141-BD99-9D51E3E1258A}">
      <dgm:prSet/>
      <dgm:spPr/>
      <dgm:t>
        <a:bodyPr/>
        <a:lstStyle/>
        <a:p>
          <a:endParaRPr lang="en-US"/>
        </a:p>
      </dgm:t>
    </dgm:pt>
    <dgm:pt modelId="{34E73F99-8A95-034E-8C42-50569B9D316D}">
      <dgm:prSet/>
      <dgm:spPr>
        <a:xfrm>
          <a:off x="7665582" y="893881"/>
          <a:ext cx="3360585" cy="2668140"/>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Drugs that cross the blood brain barrier also transfer</a:t>
          </a:r>
        </a:p>
      </dgm:t>
    </dgm:pt>
    <dgm:pt modelId="{41C5AF77-2546-2B42-BA2C-C9A1DBA8C3E0}" type="parTrans" cxnId="{283DF4F8-F373-804D-BB55-D2AEC37FF242}">
      <dgm:prSet/>
      <dgm:spPr/>
      <dgm:t>
        <a:bodyPr/>
        <a:lstStyle/>
        <a:p>
          <a:endParaRPr lang="en-US"/>
        </a:p>
      </dgm:t>
    </dgm:pt>
    <dgm:pt modelId="{6600DEAF-4CC0-FF47-88AB-A48DE1ADF2BE}" type="sibTrans" cxnId="{283DF4F8-F373-804D-BB55-D2AEC37FF242}">
      <dgm:prSet/>
      <dgm:spPr/>
      <dgm:t>
        <a:bodyPr/>
        <a:lstStyle/>
        <a:p>
          <a:endParaRPr lang="en-US"/>
        </a:p>
      </dgm:t>
    </dgm:pt>
    <dgm:pt modelId="{39C4073F-AA8F-8A44-B356-242059341F53}">
      <dgm:prSet/>
      <dgm:spPr>
        <a:xfrm>
          <a:off x="3834514" y="893881"/>
          <a:ext cx="3360585" cy="2668140"/>
        </a:xfrm>
        <a:prstGeom prst="rect">
          <a:avLst/>
        </a:prstGeom>
        <a:solidFill>
          <a:srgbClr val="5D739A">
            <a:tint val="40000"/>
            <a:alpha val="90000"/>
            <a:hueOff val="0"/>
            <a:satOff val="0"/>
            <a:lumOff val="0"/>
            <a:alphaOff val="0"/>
          </a:srgbClr>
        </a:solidFill>
        <a:ln w="22225" cap="rnd" cmpd="sng" algn="ctr">
          <a:solidFill>
            <a:srgbClr val="5D739A">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ill Sans MT" panose="020B0502020104020203"/>
              <a:ea typeface="+mn-ea"/>
              <a:cs typeface="+mn-cs"/>
            </a:rPr>
            <a:t> Protein-drug complexes are usually too large</a:t>
          </a:r>
        </a:p>
      </dgm:t>
    </dgm:pt>
    <dgm:pt modelId="{1D9D4ADD-A0EA-554C-9B16-B1F7B7F4C672}" type="parTrans" cxnId="{AA74DCE9-AC93-0D4D-8ED2-5863DA7DDCBD}">
      <dgm:prSet/>
      <dgm:spPr/>
      <dgm:t>
        <a:bodyPr/>
        <a:lstStyle/>
        <a:p>
          <a:endParaRPr lang="en-US"/>
        </a:p>
      </dgm:t>
    </dgm:pt>
    <dgm:pt modelId="{C8787DE9-28CA-2C43-810C-76DB450729DE}" type="sibTrans" cxnId="{AA74DCE9-AC93-0D4D-8ED2-5863DA7DDCBD}">
      <dgm:prSet/>
      <dgm:spPr/>
      <dgm:t>
        <a:bodyPr/>
        <a:lstStyle/>
        <a:p>
          <a:endParaRPr lang="en-US"/>
        </a:p>
      </dgm:t>
    </dgm:pt>
    <dgm:pt modelId="{C87CA7D4-6A3B-FE4D-B2DD-AE0E9A522441}" type="pres">
      <dgm:prSet presAssocID="{29B63ACD-B6A8-2E4E-B729-41E3F6783A69}" presName="Name0" presStyleCnt="0">
        <dgm:presLayoutVars>
          <dgm:dir/>
          <dgm:animLvl val="lvl"/>
          <dgm:resizeHandles val="exact"/>
        </dgm:presLayoutVars>
      </dgm:prSet>
      <dgm:spPr/>
    </dgm:pt>
    <dgm:pt modelId="{504A3EE1-FB48-1A46-97D6-40FCE3A96DAB}" type="pres">
      <dgm:prSet presAssocID="{EB901242-F5EB-0C46-A419-E74A5A99C399}" presName="composite" presStyleCnt="0"/>
      <dgm:spPr/>
    </dgm:pt>
    <dgm:pt modelId="{CA876576-312D-2D41-88AB-CA0FC5347436}" type="pres">
      <dgm:prSet presAssocID="{EB901242-F5EB-0C46-A419-E74A5A99C399}" presName="parTx" presStyleLbl="alignNode1" presStyleIdx="0" presStyleCnt="3">
        <dgm:presLayoutVars>
          <dgm:chMax val="0"/>
          <dgm:chPref val="0"/>
          <dgm:bulletEnabled val="1"/>
        </dgm:presLayoutVars>
      </dgm:prSet>
      <dgm:spPr/>
    </dgm:pt>
    <dgm:pt modelId="{8924BCE1-65F8-E04F-9FAE-1D72EB0B6E27}" type="pres">
      <dgm:prSet presAssocID="{EB901242-F5EB-0C46-A419-E74A5A99C399}" presName="desTx" presStyleLbl="alignAccFollowNode1" presStyleIdx="0" presStyleCnt="3">
        <dgm:presLayoutVars>
          <dgm:bulletEnabled val="1"/>
        </dgm:presLayoutVars>
      </dgm:prSet>
      <dgm:spPr/>
    </dgm:pt>
    <dgm:pt modelId="{7ED148C2-C990-FE45-AB0E-F0BAA22CD021}" type="pres">
      <dgm:prSet presAssocID="{CFE8D02F-D3CF-C64E-B7E5-C50D4C739387}" presName="space" presStyleCnt="0"/>
      <dgm:spPr/>
    </dgm:pt>
    <dgm:pt modelId="{F3E6EE6B-E3D8-B84A-BAAE-EE0EE97E6B88}" type="pres">
      <dgm:prSet presAssocID="{F79CC0AC-EB73-FB45-AAA0-A6D4F3BEAB31}" presName="composite" presStyleCnt="0"/>
      <dgm:spPr/>
    </dgm:pt>
    <dgm:pt modelId="{6AEFF62D-80AE-0B4F-B3F3-95C5ED709339}" type="pres">
      <dgm:prSet presAssocID="{F79CC0AC-EB73-FB45-AAA0-A6D4F3BEAB31}" presName="parTx" presStyleLbl="alignNode1" presStyleIdx="1" presStyleCnt="3">
        <dgm:presLayoutVars>
          <dgm:chMax val="0"/>
          <dgm:chPref val="0"/>
          <dgm:bulletEnabled val="1"/>
        </dgm:presLayoutVars>
      </dgm:prSet>
      <dgm:spPr/>
    </dgm:pt>
    <dgm:pt modelId="{A71211DA-9468-3C4C-9131-294D53827BEF}" type="pres">
      <dgm:prSet presAssocID="{F79CC0AC-EB73-FB45-AAA0-A6D4F3BEAB31}" presName="desTx" presStyleLbl="alignAccFollowNode1" presStyleIdx="1" presStyleCnt="3">
        <dgm:presLayoutVars>
          <dgm:bulletEnabled val="1"/>
        </dgm:presLayoutVars>
      </dgm:prSet>
      <dgm:spPr/>
    </dgm:pt>
    <dgm:pt modelId="{FE331013-E285-5242-A71F-466F0EC9A475}" type="pres">
      <dgm:prSet presAssocID="{37D49188-C48D-904E-A197-828B5196B9B8}" presName="space" presStyleCnt="0"/>
      <dgm:spPr/>
    </dgm:pt>
    <dgm:pt modelId="{598630B4-5364-484D-85DE-CDD12DDFB5B6}" type="pres">
      <dgm:prSet presAssocID="{B72FDCC6-FAF3-8B44-8296-F5DD67C940E3}" presName="composite" presStyleCnt="0"/>
      <dgm:spPr/>
    </dgm:pt>
    <dgm:pt modelId="{57D92EA5-056E-274A-803A-BA99714893F4}" type="pres">
      <dgm:prSet presAssocID="{B72FDCC6-FAF3-8B44-8296-F5DD67C940E3}" presName="parTx" presStyleLbl="alignNode1" presStyleIdx="2" presStyleCnt="3">
        <dgm:presLayoutVars>
          <dgm:chMax val="0"/>
          <dgm:chPref val="0"/>
          <dgm:bulletEnabled val="1"/>
        </dgm:presLayoutVars>
      </dgm:prSet>
      <dgm:spPr/>
    </dgm:pt>
    <dgm:pt modelId="{C791D692-9B45-FD48-B035-A0CDE62136BF}" type="pres">
      <dgm:prSet presAssocID="{B72FDCC6-FAF3-8B44-8296-F5DD67C940E3}" presName="desTx" presStyleLbl="alignAccFollowNode1" presStyleIdx="2" presStyleCnt="3">
        <dgm:presLayoutVars>
          <dgm:bulletEnabled val="1"/>
        </dgm:presLayoutVars>
      </dgm:prSet>
      <dgm:spPr/>
    </dgm:pt>
  </dgm:ptLst>
  <dgm:cxnLst>
    <dgm:cxn modelId="{99E85304-F2A1-F24E-AAA5-880CE6FFD03F}" type="presOf" srcId="{B72FDCC6-FAF3-8B44-8296-F5DD67C940E3}" destId="{57D92EA5-056E-274A-803A-BA99714893F4}" srcOrd="0" destOrd="0" presId="urn:microsoft.com/office/officeart/2005/8/layout/hList1"/>
    <dgm:cxn modelId="{B1B32F13-588E-5F42-AC44-08130945BACC}" type="presOf" srcId="{714F8719-3E2B-7448-BCAE-45B79F45080F}" destId="{8924BCE1-65F8-E04F-9FAE-1D72EB0B6E27}" srcOrd="0" destOrd="2" presId="urn:microsoft.com/office/officeart/2005/8/layout/hList1"/>
    <dgm:cxn modelId="{3FBEA617-53F2-8947-880D-8AB15D6E371E}" srcId="{EB901242-F5EB-0C46-A419-E74A5A99C399}" destId="{A8445A88-9209-4E47-B1FF-D2E2BB279848}" srcOrd="1" destOrd="0" parTransId="{E9FC5A5F-4487-A942-A465-1D311AC71CE1}" sibTransId="{D04DA7BF-3C9B-C74C-B15A-760ABD7A74BC}"/>
    <dgm:cxn modelId="{E427CF18-4F57-3E4E-BBC3-66BB27201A17}" srcId="{EB901242-F5EB-0C46-A419-E74A5A99C399}" destId="{714F8719-3E2B-7448-BCAE-45B79F45080F}" srcOrd="2" destOrd="0" parTransId="{3793E970-77ED-1443-B9A4-4BE559F8BA40}" sibTransId="{034B28EE-FE8E-C642-B845-08A0A4228C21}"/>
    <dgm:cxn modelId="{E3479D24-6E3C-5246-9BA9-4CD88007ACD9}" srcId="{29B63ACD-B6A8-2E4E-B729-41E3F6783A69}" destId="{B72FDCC6-FAF3-8B44-8296-F5DD67C940E3}" srcOrd="2" destOrd="0" parTransId="{03CFA400-2A91-D847-A28D-CB009CB19B2F}" sibTransId="{78AD4865-408E-B14B-9E57-73CE0A999B8D}"/>
    <dgm:cxn modelId="{B2824E2E-B676-FB48-8F92-9C45757DAB7B}" type="presOf" srcId="{F79CC0AC-EB73-FB45-AAA0-A6D4F3BEAB31}" destId="{6AEFF62D-80AE-0B4F-B3F3-95C5ED709339}" srcOrd="0" destOrd="0" presId="urn:microsoft.com/office/officeart/2005/8/layout/hList1"/>
    <dgm:cxn modelId="{FE58EE39-C2F5-354D-9356-05B394CE7A3E}" type="presOf" srcId="{EB901242-F5EB-0C46-A419-E74A5A99C399}" destId="{CA876576-312D-2D41-88AB-CA0FC5347436}" srcOrd="0" destOrd="0" presId="urn:microsoft.com/office/officeart/2005/8/layout/hList1"/>
    <dgm:cxn modelId="{E2B1AF5D-9D65-EA4E-9297-ED96F9B6F8AC}" srcId="{F79CC0AC-EB73-FB45-AAA0-A6D4F3BEAB31}" destId="{F02EF01A-DF32-584C-8C5B-F8CAC648E17C}" srcOrd="0" destOrd="0" parTransId="{2DF21E1A-2901-6841-AACB-06737756EFF5}" sibTransId="{5D5A39BB-CEF6-9140-A245-533622C0E0C2}"/>
    <dgm:cxn modelId="{63492B63-CBE3-D14F-8E41-C0F30D8613CF}" type="presOf" srcId="{F7914075-D0DE-AB4A-8E3D-BAAE1A11532E}" destId="{C791D692-9B45-FD48-B035-A0CDE62136BF}" srcOrd="0" destOrd="0" presId="urn:microsoft.com/office/officeart/2005/8/layout/hList1"/>
    <dgm:cxn modelId="{2D9E0365-0C60-E141-AFD8-6957F580656E}" srcId="{29B63ACD-B6A8-2E4E-B729-41E3F6783A69}" destId="{F79CC0AC-EB73-FB45-AAA0-A6D4F3BEAB31}" srcOrd="1" destOrd="0" parTransId="{5B1BC48A-A0F7-E547-B2F0-F615368A38EE}" sibTransId="{37D49188-C48D-904E-A197-828B5196B9B8}"/>
    <dgm:cxn modelId="{3BA75252-4AE4-BE4B-9D6E-3D3B633CEB5A}" type="presOf" srcId="{A8445A88-9209-4E47-B1FF-D2E2BB279848}" destId="{8924BCE1-65F8-E04F-9FAE-1D72EB0B6E27}" srcOrd="0" destOrd="1" presId="urn:microsoft.com/office/officeart/2005/8/layout/hList1"/>
    <dgm:cxn modelId="{8FEC7154-CE3A-E047-B026-88F27E6EB8D7}" type="presOf" srcId="{A89A31F1-7121-944F-9576-1DC792EEE8C6}" destId="{8924BCE1-65F8-E04F-9FAE-1D72EB0B6E27}" srcOrd="0" destOrd="0" presId="urn:microsoft.com/office/officeart/2005/8/layout/hList1"/>
    <dgm:cxn modelId="{2D621D8E-2AB4-8141-9152-59582E9AC494}" type="presOf" srcId="{34E73F99-8A95-034E-8C42-50569B9D316D}" destId="{C791D692-9B45-FD48-B035-A0CDE62136BF}" srcOrd="0" destOrd="1" presId="urn:microsoft.com/office/officeart/2005/8/layout/hList1"/>
    <dgm:cxn modelId="{0A670B91-B4DB-444A-9642-C84DCB76EBA8}" srcId="{EB901242-F5EB-0C46-A419-E74A5A99C399}" destId="{A89A31F1-7121-944F-9576-1DC792EEE8C6}" srcOrd="0" destOrd="0" parTransId="{3F22A9C3-2A06-B543-A5C5-4D73FE275AFE}" sibTransId="{68E56257-B282-C048-B2C5-6929BD541825}"/>
    <dgm:cxn modelId="{9928E39A-9878-2141-BD99-9D51E3E1258A}" srcId="{B72FDCC6-FAF3-8B44-8296-F5DD67C940E3}" destId="{F7914075-D0DE-AB4A-8E3D-BAAE1A11532E}" srcOrd="0" destOrd="0" parTransId="{A091AF3A-5EAB-654A-AEFE-19E254C2B034}" sibTransId="{DF8BD3B7-27E3-FA4D-839D-982AD1EE9F8D}"/>
    <dgm:cxn modelId="{190C2B9E-12AE-0948-A959-EDEC0DF384B8}" srcId="{29B63ACD-B6A8-2E4E-B729-41E3F6783A69}" destId="{EB901242-F5EB-0C46-A419-E74A5A99C399}" srcOrd="0" destOrd="0" parTransId="{D404C980-2B97-464C-A165-76582258F1C0}" sibTransId="{CFE8D02F-D3CF-C64E-B7E5-C50D4C739387}"/>
    <dgm:cxn modelId="{B7526EB7-2DFA-E442-8C3D-0ABAB47775E5}" type="presOf" srcId="{F02EF01A-DF32-584C-8C5B-F8CAC648E17C}" destId="{A71211DA-9468-3C4C-9131-294D53827BEF}" srcOrd="0" destOrd="0" presId="urn:microsoft.com/office/officeart/2005/8/layout/hList1"/>
    <dgm:cxn modelId="{CD00D0D1-5907-7649-9524-349BEC4EA6F2}" type="presOf" srcId="{39C4073F-AA8F-8A44-B356-242059341F53}" destId="{A71211DA-9468-3C4C-9131-294D53827BEF}" srcOrd="0" destOrd="1" presId="urn:microsoft.com/office/officeart/2005/8/layout/hList1"/>
    <dgm:cxn modelId="{AA74DCE9-AC93-0D4D-8ED2-5863DA7DDCBD}" srcId="{F79CC0AC-EB73-FB45-AAA0-A6D4F3BEAB31}" destId="{39C4073F-AA8F-8A44-B356-242059341F53}" srcOrd="1" destOrd="0" parTransId="{1D9D4ADD-A0EA-554C-9B16-B1F7B7F4C672}" sibTransId="{C8787DE9-28CA-2C43-810C-76DB450729DE}"/>
    <dgm:cxn modelId="{0C9C31EE-E53A-884D-94B8-F95646536FC1}" type="presOf" srcId="{29B63ACD-B6A8-2E4E-B729-41E3F6783A69}" destId="{C87CA7D4-6A3B-FE4D-B2DD-AE0E9A522441}" srcOrd="0" destOrd="0" presId="urn:microsoft.com/office/officeart/2005/8/layout/hList1"/>
    <dgm:cxn modelId="{283DF4F8-F373-804D-BB55-D2AEC37FF242}" srcId="{B72FDCC6-FAF3-8B44-8296-F5DD67C940E3}" destId="{34E73F99-8A95-034E-8C42-50569B9D316D}" srcOrd="1" destOrd="0" parTransId="{41C5AF77-2546-2B42-BA2C-C9A1DBA8C3E0}" sibTransId="{6600DEAF-4CC0-FF47-88AB-A48DE1ADF2BE}"/>
    <dgm:cxn modelId="{8672481B-2049-3E4B-8D64-73A24B70CF3A}" type="presParOf" srcId="{C87CA7D4-6A3B-FE4D-B2DD-AE0E9A522441}" destId="{504A3EE1-FB48-1A46-97D6-40FCE3A96DAB}" srcOrd="0" destOrd="0" presId="urn:microsoft.com/office/officeart/2005/8/layout/hList1"/>
    <dgm:cxn modelId="{21A24B27-A6AB-2D45-B6BD-A72D29FC141B}" type="presParOf" srcId="{504A3EE1-FB48-1A46-97D6-40FCE3A96DAB}" destId="{CA876576-312D-2D41-88AB-CA0FC5347436}" srcOrd="0" destOrd="0" presId="urn:microsoft.com/office/officeart/2005/8/layout/hList1"/>
    <dgm:cxn modelId="{628611EF-A7CF-AB4B-B11E-74FD1E9D3925}" type="presParOf" srcId="{504A3EE1-FB48-1A46-97D6-40FCE3A96DAB}" destId="{8924BCE1-65F8-E04F-9FAE-1D72EB0B6E27}" srcOrd="1" destOrd="0" presId="urn:microsoft.com/office/officeart/2005/8/layout/hList1"/>
    <dgm:cxn modelId="{BAD0C17F-89BF-5A4A-8DB4-337C413052F2}" type="presParOf" srcId="{C87CA7D4-6A3B-FE4D-B2DD-AE0E9A522441}" destId="{7ED148C2-C990-FE45-AB0E-F0BAA22CD021}" srcOrd="1" destOrd="0" presId="urn:microsoft.com/office/officeart/2005/8/layout/hList1"/>
    <dgm:cxn modelId="{77564ADF-D236-9D4B-B884-DFB101D2C7C9}" type="presParOf" srcId="{C87CA7D4-6A3B-FE4D-B2DD-AE0E9A522441}" destId="{F3E6EE6B-E3D8-B84A-BAAE-EE0EE97E6B88}" srcOrd="2" destOrd="0" presId="urn:microsoft.com/office/officeart/2005/8/layout/hList1"/>
    <dgm:cxn modelId="{49373133-1A85-6444-A40B-C55889963145}" type="presParOf" srcId="{F3E6EE6B-E3D8-B84A-BAAE-EE0EE97E6B88}" destId="{6AEFF62D-80AE-0B4F-B3F3-95C5ED709339}" srcOrd="0" destOrd="0" presId="urn:microsoft.com/office/officeart/2005/8/layout/hList1"/>
    <dgm:cxn modelId="{37731D22-C7FF-424F-B42A-D065C618B247}" type="presParOf" srcId="{F3E6EE6B-E3D8-B84A-BAAE-EE0EE97E6B88}" destId="{A71211DA-9468-3C4C-9131-294D53827BEF}" srcOrd="1" destOrd="0" presId="urn:microsoft.com/office/officeart/2005/8/layout/hList1"/>
    <dgm:cxn modelId="{6D07995F-DDD3-8F48-B9C9-F8AC0EF1464F}" type="presParOf" srcId="{C87CA7D4-6A3B-FE4D-B2DD-AE0E9A522441}" destId="{FE331013-E285-5242-A71F-466F0EC9A475}" srcOrd="3" destOrd="0" presId="urn:microsoft.com/office/officeart/2005/8/layout/hList1"/>
    <dgm:cxn modelId="{4E825A19-CFF8-8640-B614-8425C76106EF}" type="presParOf" srcId="{C87CA7D4-6A3B-FE4D-B2DD-AE0E9A522441}" destId="{598630B4-5364-484D-85DE-CDD12DDFB5B6}" srcOrd="4" destOrd="0" presId="urn:microsoft.com/office/officeart/2005/8/layout/hList1"/>
    <dgm:cxn modelId="{FE943A0C-FB62-9C42-9C4A-278BFE2CE8BA}" type="presParOf" srcId="{598630B4-5364-484D-85DE-CDD12DDFB5B6}" destId="{57D92EA5-056E-274A-803A-BA99714893F4}" srcOrd="0" destOrd="0" presId="urn:microsoft.com/office/officeart/2005/8/layout/hList1"/>
    <dgm:cxn modelId="{A245E021-611B-5347-A14E-34820F79485E}" type="presParOf" srcId="{598630B4-5364-484D-85DE-CDD12DDFB5B6}" destId="{C791D692-9B45-FD48-B035-A0CDE62136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B63ACD-B6A8-2E4E-B729-41E3F6783A69}"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FB851765-4B42-8B48-9ABC-B917761FE4E9}">
      <dgm:prSet/>
      <dgm:spPr>
        <a:xfrm>
          <a:off x="3446" y="25252"/>
          <a:ext cx="3360586" cy="766843"/>
        </a:xfrm>
        <a:prstGeom prst="rect">
          <a:avLst/>
        </a:prstGeom>
        <a:solidFill>
          <a:srgbClr val="8784C7">
            <a:hueOff val="0"/>
            <a:satOff val="0"/>
            <a:lumOff val="0"/>
            <a:alphaOff val="0"/>
          </a:srgbClr>
        </a:solidFill>
        <a:ln w="22225" cap="rnd" cmpd="sng" algn="ctr">
          <a:solidFill>
            <a:srgbClr val="8784C7">
              <a:hueOff val="0"/>
              <a:satOff val="0"/>
              <a:lumOff val="0"/>
              <a:alphaOff val="0"/>
            </a:srgbClr>
          </a:solidFill>
          <a:prstDash val="solid"/>
        </a:ln>
        <a:effectLst/>
      </dgm:spPr>
      <dgm:t>
        <a:bodyPr/>
        <a:lstStyle/>
        <a:p>
          <a:pPr>
            <a:buNone/>
          </a:pPr>
          <a:r>
            <a:rPr lang="en-US" b="1" dirty="0">
              <a:solidFill>
                <a:sysClr val="window" lastClr="FFFFFF"/>
              </a:solidFill>
              <a:latin typeface="+mj-lt"/>
              <a:ea typeface="+mn-ea"/>
              <a:cs typeface="+mn-cs"/>
            </a:rPr>
            <a:t>Bioavailability </a:t>
          </a:r>
        </a:p>
      </dgm:t>
    </dgm:pt>
    <dgm:pt modelId="{636CE19A-B1B6-A041-9D80-232AF4D53EF3}" type="parTrans" cxnId="{6FD9B7BE-C67C-CD43-9085-5241EEE6CF37}">
      <dgm:prSet/>
      <dgm:spPr/>
      <dgm:t>
        <a:bodyPr/>
        <a:lstStyle/>
        <a:p>
          <a:endParaRPr lang="en-US"/>
        </a:p>
      </dgm:t>
    </dgm:pt>
    <dgm:pt modelId="{A254347E-C9C2-7944-A27C-003B066D8F77}" type="sibTrans" cxnId="{6FD9B7BE-C67C-CD43-9085-5241EEE6CF37}">
      <dgm:prSet/>
      <dgm:spPr/>
      <dgm:t>
        <a:bodyPr/>
        <a:lstStyle/>
        <a:p>
          <a:endParaRPr lang="en-US"/>
        </a:p>
      </dgm:t>
    </dgm:pt>
    <dgm:pt modelId="{9214BF0D-3C0A-B342-A9EB-5E5BC336D245}">
      <dgm:prSet/>
      <dgm:spPr>
        <a:xfrm>
          <a:off x="3446" y="792096"/>
          <a:ext cx="3360586" cy="2113650"/>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mj-lt"/>
              <a:ea typeface="+mn-ea"/>
              <a:cs typeface="+mn-cs"/>
            </a:rPr>
            <a:t>Increased oral bioavailability increases transfer potential</a:t>
          </a:r>
        </a:p>
      </dgm:t>
    </dgm:pt>
    <dgm:pt modelId="{0D30AA17-357E-8543-87FE-EE154724EE39}" type="parTrans" cxnId="{4BD5D984-E594-6A4E-86A9-236D1E6E34C0}">
      <dgm:prSet/>
      <dgm:spPr/>
      <dgm:t>
        <a:bodyPr/>
        <a:lstStyle/>
        <a:p>
          <a:endParaRPr lang="en-US"/>
        </a:p>
      </dgm:t>
    </dgm:pt>
    <dgm:pt modelId="{139B38D8-6FEB-C949-840F-AA6C7D8142C5}" type="sibTrans" cxnId="{4BD5D984-E594-6A4E-86A9-236D1E6E34C0}">
      <dgm:prSet/>
      <dgm:spPr/>
      <dgm:t>
        <a:bodyPr/>
        <a:lstStyle/>
        <a:p>
          <a:endParaRPr lang="en-US"/>
        </a:p>
      </dgm:t>
    </dgm:pt>
    <dgm:pt modelId="{1D3C918D-3901-4044-9088-1B68B7E2EEE4}">
      <dgm:prSet/>
      <dgm:spPr>
        <a:xfrm>
          <a:off x="3446" y="792096"/>
          <a:ext cx="3360586" cy="2113650"/>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mj-lt"/>
              <a:ea typeface="+mn-ea"/>
              <a:cs typeface="+mn-cs"/>
            </a:rPr>
            <a:t>Ex: Oral vancomycin</a:t>
          </a:r>
        </a:p>
      </dgm:t>
    </dgm:pt>
    <dgm:pt modelId="{DBA883F7-88DA-D246-A34F-7116DFB586B8}" type="parTrans" cxnId="{87403530-46E9-7041-A118-A13093D82E15}">
      <dgm:prSet/>
      <dgm:spPr/>
      <dgm:t>
        <a:bodyPr/>
        <a:lstStyle/>
        <a:p>
          <a:endParaRPr lang="en-US"/>
        </a:p>
      </dgm:t>
    </dgm:pt>
    <dgm:pt modelId="{2FEAF0FF-19DF-E841-9283-A7D4D9DC964E}" type="sibTrans" cxnId="{87403530-46E9-7041-A118-A13093D82E15}">
      <dgm:prSet/>
      <dgm:spPr/>
      <dgm:t>
        <a:bodyPr/>
        <a:lstStyle/>
        <a:p>
          <a:endParaRPr lang="en-US"/>
        </a:p>
      </dgm:t>
    </dgm:pt>
    <dgm:pt modelId="{7446C708-D997-AC46-BBF2-6AA5561B9B67}">
      <dgm:prSet/>
      <dgm:spPr>
        <a:xfrm>
          <a:off x="3834514" y="25252"/>
          <a:ext cx="3360586" cy="766843"/>
        </a:xfrm>
        <a:prstGeom prst="rect">
          <a:avLst/>
        </a:prstGeom>
        <a:solidFill>
          <a:srgbClr val="5D739A">
            <a:hueOff val="0"/>
            <a:satOff val="0"/>
            <a:lumOff val="0"/>
            <a:alphaOff val="0"/>
          </a:srgbClr>
        </a:solidFill>
        <a:ln w="22225" cap="rnd" cmpd="sng" algn="ctr">
          <a:solidFill>
            <a:srgbClr val="5D739A">
              <a:hueOff val="0"/>
              <a:satOff val="0"/>
              <a:lumOff val="0"/>
              <a:alphaOff val="0"/>
            </a:srgbClr>
          </a:solidFill>
          <a:prstDash val="solid"/>
        </a:ln>
        <a:effectLst/>
      </dgm:spPr>
      <dgm:t>
        <a:bodyPr/>
        <a:lstStyle/>
        <a:p>
          <a:pPr>
            <a:buNone/>
          </a:pPr>
          <a:r>
            <a:rPr lang="en-US" b="1" dirty="0">
              <a:solidFill>
                <a:sysClr val="window" lastClr="FFFFFF"/>
              </a:solidFill>
              <a:latin typeface="+mj-lt"/>
              <a:ea typeface="+mn-ea"/>
              <a:cs typeface="+mn-cs"/>
            </a:rPr>
            <a:t>Half-Life</a:t>
          </a:r>
        </a:p>
      </dgm:t>
    </dgm:pt>
    <dgm:pt modelId="{1C896940-C528-A842-9DFF-25C8F8F5EDEC}" type="parTrans" cxnId="{2ECE1A23-5E93-2047-AB94-7BCE017550A4}">
      <dgm:prSet/>
      <dgm:spPr/>
      <dgm:t>
        <a:bodyPr/>
        <a:lstStyle/>
        <a:p>
          <a:endParaRPr lang="en-US"/>
        </a:p>
      </dgm:t>
    </dgm:pt>
    <dgm:pt modelId="{DB1C89A6-7930-5349-8C64-2F9B96037D2C}" type="sibTrans" cxnId="{2ECE1A23-5E93-2047-AB94-7BCE017550A4}">
      <dgm:prSet/>
      <dgm:spPr/>
      <dgm:t>
        <a:bodyPr/>
        <a:lstStyle/>
        <a:p>
          <a:endParaRPr lang="en-US"/>
        </a:p>
      </dgm:t>
    </dgm:pt>
    <dgm:pt modelId="{5B97D938-508C-0B4A-886B-DC71D11B767F}">
      <dgm:prSet/>
      <dgm:spPr>
        <a:xfrm>
          <a:off x="3834514" y="792096"/>
          <a:ext cx="3360586" cy="2113650"/>
        </a:xfrm>
        <a:prstGeom prst="rect">
          <a:avLst/>
        </a:prstGeom>
        <a:solidFill>
          <a:srgbClr val="5D739A">
            <a:tint val="40000"/>
            <a:alpha val="90000"/>
            <a:hueOff val="0"/>
            <a:satOff val="0"/>
            <a:lumOff val="0"/>
            <a:alphaOff val="0"/>
          </a:srgbClr>
        </a:solidFill>
        <a:ln w="22225" cap="rnd" cmpd="sng" algn="ctr">
          <a:solidFill>
            <a:srgbClr val="5D739A">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mj-lt"/>
              <a:ea typeface="+mn-ea"/>
              <a:cs typeface="+mn-cs"/>
            </a:rPr>
            <a:t>Longer half-lives are more likely to transfer</a:t>
          </a:r>
        </a:p>
      </dgm:t>
    </dgm:pt>
    <dgm:pt modelId="{6CF4CB98-8879-3947-B9AB-EE97EAA3C079}" type="parTrans" cxnId="{896BE805-2F4E-EA46-A464-812F974BE7B9}">
      <dgm:prSet/>
      <dgm:spPr/>
      <dgm:t>
        <a:bodyPr/>
        <a:lstStyle/>
        <a:p>
          <a:endParaRPr lang="en-US"/>
        </a:p>
      </dgm:t>
    </dgm:pt>
    <dgm:pt modelId="{A69C031E-336F-3A47-9570-B4975C5CABEA}" type="sibTrans" cxnId="{896BE805-2F4E-EA46-A464-812F974BE7B9}">
      <dgm:prSet/>
      <dgm:spPr/>
      <dgm:t>
        <a:bodyPr/>
        <a:lstStyle/>
        <a:p>
          <a:endParaRPr lang="en-US"/>
        </a:p>
      </dgm:t>
    </dgm:pt>
    <dgm:pt modelId="{EB33AA5A-F58A-4CCA-AE55-AF66B1F187D9}">
      <dgm:prSet/>
      <dgm:spPr>
        <a:xfrm>
          <a:off x="7665583" y="25252"/>
          <a:ext cx="3360586" cy="766843"/>
        </a:xfrm>
        <a:prstGeom prst="rect">
          <a:avLst/>
        </a:prstGeom>
        <a:solidFill>
          <a:srgbClr val="6997AF">
            <a:hueOff val="0"/>
            <a:satOff val="0"/>
            <a:lumOff val="0"/>
            <a:alphaOff val="0"/>
          </a:srgbClr>
        </a:solidFill>
        <a:ln w="22225" cap="rnd" cmpd="sng" algn="ctr">
          <a:solidFill>
            <a:srgbClr val="6997AF">
              <a:hueOff val="0"/>
              <a:satOff val="0"/>
              <a:lumOff val="0"/>
              <a:alphaOff val="0"/>
            </a:srgbClr>
          </a:solidFill>
          <a:prstDash val="solid"/>
        </a:ln>
        <a:effectLst/>
      </dgm:spPr>
      <dgm:t>
        <a:bodyPr/>
        <a:lstStyle/>
        <a:p>
          <a:pPr>
            <a:buNone/>
          </a:pPr>
          <a:r>
            <a:rPr lang="en-US" b="1" dirty="0">
              <a:solidFill>
                <a:sysClr val="window" lastClr="FFFFFF"/>
              </a:solidFill>
              <a:latin typeface="+mj-lt"/>
              <a:ea typeface="+mn-ea"/>
              <a:cs typeface="+mn-cs"/>
            </a:rPr>
            <a:t>Volume of Distribution (</a:t>
          </a:r>
          <a:r>
            <a:rPr lang="en-US" b="1" dirty="0" err="1">
              <a:solidFill>
                <a:sysClr val="window" lastClr="FFFFFF"/>
              </a:solidFill>
              <a:latin typeface="+mj-lt"/>
              <a:ea typeface="+mn-ea"/>
              <a:cs typeface="+mn-cs"/>
            </a:rPr>
            <a:t>Vd</a:t>
          </a:r>
          <a:r>
            <a:rPr lang="en-US" b="1" dirty="0">
              <a:solidFill>
                <a:sysClr val="window" lastClr="FFFFFF"/>
              </a:solidFill>
              <a:latin typeface="+mj-lt"/>
              <a:ea typeface="+mn-ea"/>
              <a:cs typeface="+mn-cs"/>
            </a:rPr>
            <a:t>)</a:t>
          </a:r>
          <a:endParaRPr lang="en-US" dirty="0">
            <a:solidFill>
              <a:sysClr val="window" lastClr="FFFFFF"/>
            </a:solidFill>
            <a:latin typeface="+mj-lt"/>
            <a:ea typeface="+mn-ea"/>
            <a:cs typeface="+mn-cs"/>
          </a:endParaRPr>
        </a:p>
      </dgm:t>
    </dgm:pt>
    <dgm:pt modelId="{20ED627E-1136-471F-AF6E-406B44BE29E7}" type="parTrans" cxnId="{C778059D-5A2A-4E5B-802F-9EA1C10D31CB}">
      <dgm:prSet/>
      <dgm:spPr/>
      <dgm:t>
        <a:bodyPr/>
        <a:lstStyle/>
        <a:p>
          <a:endParaRPr lang="en-US"/>
        </a:p>
      </dgm:t>
    </dgm:pt>
    <dgm:pt modelId="{1B767194-55EE-405B-85B0-2DE0C52C9C52}" type="sibTrans" cxnId="{C778059D-5A2A-4E5B-802F-9EA1C10D31CB}">
      <dgm:prSet/>
      <dgm:spPr/>
      <dgm:t>
        <a:bodyPr/>
        <a:lstStyle/>
        <a:p>
          <a:endParaRPr lang="en-US"/>
        </a:p>
      </dgm:t>
    </dgm:pt>
    <dgm:pt modelId="{205012FB-BCE9-4593-A159-C5F16E370D75}">
      <dgm:prSet/>
      <dgm:spPr>
        <a:xfrm>
          <a:off x="7665583" y="792096"/>
          <a:ext cx="3360586" cy="2113650"/>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mj-lt"/>
              <a:ea typeface="+mn-ea"/>
              <a:cs typeface="+mn-cs"/>
            </a:rPr>
            <a:t>Increase in </a:t>
          </a:r>
          <a:r>
            <a:rPr lang="en-US" dirty="0" err="1">
              <a:solidFill>
                <a:sysClr val="windowText" lastClr="000000">
                  <a:hueOff val="0"/>
                  <a:satOff val="0"/>
                  <a:lumOff val="0"/>
                  <a:alphaOff val="0"/>
                </a:sysClr>
              </a:solidFill>
              <a:latin typeface="+mj-lt"/>
              <a:ea typeface="+mn-ea"/>
              <a:cs typeface="+mn-cs"/>
            </a:rPr>
            <a:t>Vd</a:t>
          </a:r>
          <a:r>
            <a:rPr lang="en-US" dirty="0">
              <a:solidFill>
                <a:sysClr val="windowText" lastClr="000000">
                  <a:hueOff val="0"/>
                  <a:satOff val="0"/>
                  <a:lumOff val="0"/>
                  <a:alphaOff val="0"/>
                </a:sysClr>
              </a:solidFill>
              <a:latin typeface="+mj-lt"/>
              <a:ea typeface="+mn-ea"/>
              <a:cs typeface="+mn-cs"/>
            </a:rPr>
            <a:t> will increase the likelihood of transfer </a:t>
          </a:r>
        </a:p>
      </dgm:t>
    </dgm:pt>
    <dgm:pt modelId="{731511AB-E9B4-4F6E-9252-83E036AD306B}" type="parTrans" cxnId="{7C3BC1F5-292F-4568-AFAF-6A26147E327D}">
      <dgm:prSet/>
      <dgm:spPr/>
      <dgm:t>
        <a:bodyPr/>
        <a:lstStyle/>
        <a:p>
          <a:endParaRPr lang="en-US"/>
        </a:p>
      </dgm:t>
    </dgm:pt>
    <dgm:pt modelId="{3F746A71-3690-4CC5-AB04-D27A486FE843}" type="sibTrans" cxnId="{7C3BC1F5-292F-4568-AFAF-6A26147E327D}">
      <dgm:prSet/>
      <dgm:spPr/>
      <dgm:t>
        <a:bodyPr/>
        <a:lstStyle/>
        <a:p>
          <a:endParaRPr lang="en-US"/>
        </a:p>
      </dgm:t>
    </dgm:pt>
    <dgm:pt modelId="{E3399167-DA40-4753-A25F-87E8FFA9879E}">
      <dgm:prSet/>
      <dgm:spPr>
        <a:xfrm>
          <a:off x="7665583" y="792096"/>
          <a:ext cx="3360586" cy="2113650"/>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mj-lt"/>
              <a:ea typeface="+mn-ea"/>
              <a:cs typeface="+mn-cs"/>
            </a:rPr>
            <a:t>Ex: Digoxin</a:t>
          </a:r>
        </a:p>
      </dgm:t>
    </dgm:pt>
    <dgm:pt modelId="{1C94D453-DE5A-4532-A8BD-171A60919D88}" type="parTrans" cxnId="{E0A857F6-3E41-4175-8DC3-DA063E75A176}">
      <dgm:prSet/>
      <dgm:spPr/>
      <dgm:t>
        <a:bodyPr/>
        <a:lstStyle/>
        <a:p>
          <a:endParaRPr lang="en-US"/>
        </a:p>
      </dgm:t>
    </dgm:pt>
    <dgm:pt modelId="{3199B99B-9CBC-46C0-96DF-968054AF3049}" type="sibTrans" cxnId="{E0A857F6-3E41-4175-8DC3-DA063E75A176}">
      <dgm:prSet/>
      <dgm:spPr/>
      <dgm:t>
        <a:bodyPr/>
        <a:lstStyle/>
        <a:p>
          <a:endParaRPr lang="en-US"/>
        </a:p>
      </dgm:t>
    </dgm:pt>
    <dgm:pt modelId="{C87CA7D4-6A3B-FE4D-B2DD-AE0E9A522441}" type="pres">
      <dgm:prSet presAssocID="{29B63ACD-B6A8-2E4E-B729-41E3F6783A69}" presName="Name0" presStyleCnt="0">
        <dgm:presLayoutVars>
          <dgm:dir/>
          <dgm:animLvl val="lvl"/>
          <dgm:resizeHandles val="exact"/>
        </dgm:presLayoutVars>
      </dgm:prSet>
      <dgm:spPr/>
    </dgm:pt>
    <dgm:pt modelId="{9B604012-E6A2-3740-9C33-530AAC8323E0}" type="pres">
      <dgm:prSet presAssocID="{FB851765-4B42-8B48-9ABC-B917761FE4E9}" presName="composite" presStyleCnt="0"/>
      <dgm:spPr/>
    </dgm:pt>
    <dgm:pt modelId="{88FBC4B6-5469-794D-AAD4-89E6166CA2C7}" type="pres">
      <dgm:prSet presAssocID="{FB851765-4B42-8B48-9ABC-B917761FE4E9}" presName="parTx" presStyleLbl="alignNode1" presStyleIdx="0" presStyleCnt="3">
        <dgm:presLayoutVars>
          <dgm:chMax val="0"/>
          <dgm:chPref val="0"/>
          <dgm:bulletEnabled val="1"/>
        </dgm:presLayoutVars>
      </dgm:prSet>
      <dgm:spPr/>
    </dgm:pt>
    <dgm:pt modelId="{E60A70DF-7401-0943-AEA5-26D026649904}" type="pres">
      <dgm:prSet presAssocID="{FB851765-4B42-8B48-9ABC-B917761FE4E9}" presName="desTx" presStyleLbl="alignAccFollowNode1" presStyleIdx="0" presStyleCnt="3">
        <dgm:presLayoutVars>
          <dgm:bulletEnabled val="1"/>
        </dgm:presLayoutVars>
      </dgm:prSet>
      <dgm:spPr/>
    </dgm:pt>
    <dgm:pt modelId="{EB8D4655-C0F7-A54F-AE0B-D9AA9C396C85}" type="pres">
      <dgm:prSet presAssocID="{A254347E-C9C2-7944-A27C-003B066D8F77}" presName="space" presStyleCnt="0"/>
      <dgm:spPr/>
    </dgm:pt>
    <dgm:pt modelId="{F206C9D6-725D-1347-A847-BF4C558A672A}" type="pres">
      <dgm:prSet presAssocID="{7446C708-D997-AC46-BBF2-6AA5561B9B67}" presName="composite" presStyleCnt="0"/>
      <dgm:spPr/>
    </dgm:pt>
    <dgm:pt modelId="{C17FE834-046B-304C-B40D-0F01CE1D90EF}" type="pres">
      <dgm:prSet presAssocID="{7446C708-D997-AC46-BBF2-6AA5561B9B67}" presName="parTx" presStyleLbl="alignNode1" presStyleIdx="1" presStyleCnt="3">
        <dgm:presLayoutVars>
          <dgm:chMax val="0"/>
          <dgm:chPref val="0"/>
          <dgm:bulletEnabled val="1"/>
        </dgm:presLayoutVars>
      </dgm:prSet>
      <dgm:spPr/>
    </dgm:pt>
    <dgm:pt modelId="{9B8F0862-C3E1-E347-9E97-5E13124E13E8}" type="pres">
      <dgm:prSet presAssocID="{7446C708-D997-AC46-BBF2-6AA5561B9B67}" presName="desTx" presStyleLbl="alignAccFollowNode1" presStyleIdx="1" presStyleCnt="3">
        <dgm:presLayoutVars>
          <dgm:bulletEnabled val="1"/>
        </dgm:presLayoutVars>
      </dgm:prSet>
      <dgm:spPr/>
    </dgm:pt>
    <dgm:pt modelId="{5292D76F-AF86-4F81-96E3-D7F5DD8C39BB}" type="pres">
      <dgm:prSet presAssocID="{DB1C89A6-7930-5349-8C64-2F9B96037D2C}" presName="space" presStyleCnt="0"/>
      <dgm:spPr/>
    </dgm:pt>
    <dgm:pt modelId="{EC73B685-638C-4292-8FFE-5CBA34D3C81A}" type="pres">
      <dgm:prSet presAssocID="{EB33AA5A-F58A-4CCA-AE55-AF66B1F187D9}" presName="composite" presStyleCnt="0"/>
      <dgm:spPr/>
    </dgm:pt>
    <dgm:pt modelId="{2D247C16-5556-4383-9027-33D5B515053C}" type="pres">
      <dgm:prSet presAssocID="{EB33AA5A-F58A-4CCA-AE55-AF66B1F187D9}" presName="parTx" presStyleLbl="alignNode1" presStyleIdx="2" presStyleCnt="3">
        <dgm:presLayoutVars>
          <dgm:chMax val="0"/>
          <dgm:chPref val="0"/>
          <dgm:bulletEnabled val="1"/>
        </dgm:presLayoutVars>
      </dgm:prSet>
      <dgm:spPr/>
    </dgm:pt>
    <dgm:pt modelId="{7E7F43C9-36F1-42CD-AE95-63DD81AD6B6A}" type="pres">
      <dgm:prSet presAssocID="{EB33AA5A-F58A-4CCA-AE55-AF66B1F187D9}" presName="desTx" presStyleLbl="alignAccFollowNode1" presStyleIdx="2" presStyleCnt="3">
        <dgm:presLayoutVars>
          <dgm:bulletEnabled val="1"/>
        </dgm:presLayoutVars>
      </dgm:prSet>
      <dgm:spPr/>
    </dgm:pt>
  </dgm:ptLst>
  <dgm:cxnLst>
    <dgm:cxn modelId="{896BE805-2F4E-EA46-A464-812F974BE7B9}" srcId="{7446C708-D997-AC46-BBF2-6AA5561B9B67}" destId="{5B97D938-508C-0B4A-886B-DC71D11B767F}" srcOrd="0" destOrd="0" parTransId="{6CF4CB98-8879-3947-B9AB-EE97EAA3C079}" sibTransId="{A69C031E-336F-3A47-9570-B4975C5CABEA}"/>
    <dgm:cxn modelId="{2ECE1A23-5E93-2047-AB94-7BCE017550A4}" srcId="{29B63ACD-B6A8-2E4E-B729-41E3F6783A69}" destId="{7446C708-D997-AC46-BBF2-6AA5561B9B67}" srcOrd="1" destOrd="0" parTransId="{1C896940-C528-A842-9DFF-25C8F8F5EDEC}" sibTransId="{DB1C89A6-7930-5349-8C64-2F9B96037D2C}"/>
    <dgm:cxn modelId="{87403530-46E9-7041-A118-A13093D82E15}" srcId="{FB851765-4B42-8B48-9ABC-B917761FE4E9}" destId="{1D3C918D-3901-4044-9088-1B68B7E2EEE4}" srcOrd="1" destOrd="0" parTransId="{DBA883F7-88DA-D246-A34F-7116DFB586B8}" sibTransId="{2FEAF0FF-19DF-E841-9283-A7D4D9DC964E}"/>
    <dgm:cxn modelId="{5B88544C-10FC-44CF-B725-53380A9C139F}" type="presOf" srcId="{FB851765-4B42-8B48-9ABC-B917761FE4E9}" destId="{88FBC4B6-5469-794D-AAD4-89E6166CA2C7}" srcOrd="0" destOrd="0" presId="urn:microsoft.com/office/officeart/2005/8/layout/hList1"/>
    <dgm:cxn modelId="{2DBF6259-DC6E-4B80-A009-2C63572BF92C}" type="presOf" srcId="{1D3C918D-3901-4044-9088-1B68B7E2EEE4}" destId="{E60A70DF-7401-0943-AEA5-26D026649904}" srcOrd="0" destOrd="1" presId="urn:microsoft.com/office/officeart/2005/8/layout/hList1"/>
    <dgm:cxn modelId="{7892607D-4E2E-4954-8775-6172D80CA227}" type="presOf" srcId="{5B97D938-508C-0B4A-886B-DC71D11B767F}" destId="{9B8F0862-C3E1-E347-9E97-5E13124E13E8}" srcOrd="0" destOrd="0" presId="urn:microsoft.com/office/officeart/2005/8/layout/hList1"/>
    <dgm:cxn modelId="{4BD5D984-E594-6A4E-86A9-236D1E6E34C0}" srcId="{FB851765-4B42-8B48-9ABC-B917761FE4E9}" destId="{9214BF0D-3C0A-B342-A9EB-5E5BC336D245}" srcOrd="0" destOrd="0" parTransId="{0D30AA17-357E-8543-87FE-EE154724EE39}" sibTransId="{139B38D8-6FEB-C949-840F-AA6C7D8142C5}"/>
    <dgm:cxn modelId="{C778059D-5A2A-4E5B-802F-9EA1C10D31CB}" srcId="{29B63ACD-B6A8-2E4E-B729-41E3F6783A69}" destId="{EB33AA5A-F58A-4CCA-AE55-AF66B1F187D9}" srcOrd="2" destOrd="0" parTransId="{20ED627E-1136-471F-AF6E-406B44BE29E7}" sibTransId="{1B767194-55EE-405B-85B0-2DE0C52C9C52}"/>
    <dgm:cxn modelId="{8D44E5AA-AD33-4423-A687-1A113297C3BE}" type="presOf" srcId="{9214BF0D-3C0A-B342-A9EB-5E5BC336D245}" destId="{E60A70DF-7401-0943-AEA5-26D026649904}" srcOrd="0" destOrd="0" presId="urn:microsoft.com/office/officeart/2005/8/layout/hList1"/>
    <dgm:cxn modelId="{6FD9B7BE-C67C-CD43-9085-5241EEE6CF37}" srcId="{29B63ACD-B6A8-2E4E-B729-41E3F6783A69}" destId="{FB851765-4B42-8B48-9ABC-B917761FE4E9}" srcOrd="0" destOrd="0" parTransId="{636CE19A-B1B6-A041-9D80-232AF4D53EF3}" sibTransId="{A254347E-C9C2-7944-A27C-003B066D8F77}"/>
    <dgm:cxn modelId="{926C39C2-2E7C-4CFB-B7CE-45CCF0299E88}" type="presOf" srcId="{7446C708-D997-AC46-BBF2-6AA5561B9B67}" destId="{C17FE834-046B-304C-B40D-0F01CE1D90EF}" srcOrd="0" destOrd="0" presId="urn:microsoft.com/office/officeart/2005/8/layout/hList1"/>
    <dgm:cxn modelId="{1B4238D7-0587-42F3-A7B2-E8A3788AA587}" type="presOf" srcId="{EB33AA5A-F58A-4CCA-AE55-AF66B1F187D9}" destId="{2D247C16-5556-4383-9027-33D5B515053C}" srcOrd="0" destOrd="0" presId="urn:microsoft.com/office/officeart/2005/8/layout/hList1"/>
    <dgm:cxn modelId="{9700FBD7-1AE0-4DCA-9E9A-031DE35B2475}" type="presOf" srcId="{E3399167-DA40-4753-A25F-87E8FFA9879E}" destId="{7E7F43C9-36F1-42CD-AE95-63DD81AD6B6A}" srcOrd="0" destOrd="1" presId="urn:microsoft.com/office/officeart/2005/8/layout/hList1"/>
    <dgm:cxn modelId="{1C2946DF-A8CB-4BF3-AE82-9953959E51E7}" type="presOf" srcId="{205012FB-BCE9-4593-A159-C5F16E370D75}" destId="{7E7F43C9-36F1-42CD-AE95-63DD81AD6B6A}" srcOrd="0" destOrd="0" presId="urn:microsoft.com/office/officeart/2005/8/layout/hList1"/>
    <dgm:cxn modelId="{0C9C31EE-E53A-884D-94B8-F95646536FC1}" type="presOf" srcId="{29B63ACD-B6A8-2E4E-B729-41E3F6783A69}" destId="{C87CA7D4-6A3B-FE4D-B2DD-AE0E9A522441}" srcOrd="0" destOrd="0" presId="urn:microsoft.com/office/officeart/2005/8/layout/hList1"/>
    <dgm:cxn modelId="{7C3BC1F5-292F-4568-AFAF-6A26147E327D}" srcId="{EB33AA5A-F58A-4CCA-AE55-AF66B1F187D9}" destId="{205012FB-BCE9-4593-A159-C5F16E370D75}" srcOrd="0" destOrd="0" parTransId="{731511AB-E9B4-4F6E-9252-83E036AD306B}" sibTransId="{3F746A71-3690-4CC5-AB04-D27A486FE843}"/>
    <dgm:cxn modelId="{E0A857F6-3E41-4175-8DC3-DA063E75A176}" srcId="{EB33AA5A-F58A-4CCA-AE55-AF66B1F187D9}" destId="{E3399167-DA40-4753-A25F-87E8FFA9879E}" srcOrd="1" destOrd="0" parTransId="{1C94D453-DE5A-4532-A8BD-171A60919D88}" sibTransId="{3199B99B-9CBC-46C0-96DF-968054AF3049}"/>
    <dgm:cxn modelId="{75A2B63A-8AAE-4561-AC59-07FCBEA4E3CD}" type="presParOf" srcId="{C87CA7D4-6A3B-FE4D-B2DD-AE0E9A522441}" destId="{9B604012-E6A2-3740-9C33-530AAC8323E0}" srcOrd="0" destOrd="0" presId="urn:microsoft.com/office/officeart/2005/8/layout/hList1"/>
    <dgm:cxn modelId="{E3BD8D6D-837B-466A-A512-373C36DF7932}" type="presParOf" srcId="{9B604012-E6A2-3740-9C33-530AAC8323E0}" destId="{88FBC4B6-5469-794D-AAD4-89E6166CA2C7}" srcOrd="0" destOrd="0" presId="urn:microsoft.com/office/officeart/2005/8/layout/hList1"/>
    <dgm:cxn modelId="{4EDF9939-70A0-4019-B8CF-69A6ADEBE563}" type="presParOf" srcId="{9B604012-E6A2-3740-9C33-530AAC8323E0}" destId="{E60A70DF-7401-0943-AEA5-26D026649904}" srcOrd="1" destOrd="0" presId="urn:microsoft.com/office/officeart/2005/8/layout/hList1"/>
    <dgm:cxn modelId="{632A8DA6-C701-48EC-8BDB-9FADE3167CB8}" type="presParOf" srcId="{C87CA7D4-6A3B-FE4D-B2DD-AE0E9A522441}" destId="{EB8D4655-C0F7-A54F-AE0B-D9AA9C396C85}" srcOrd="1" destOrd="0" presId="urn:microsoft.com/office/officeart/2005/8/layout/hList1"/>
    <dgm:cxn modelId="{C93C27A4-9DEE-4E4E-B177-C1FF7028870C}" type="presParOf" srcId="{C87CA7D4-6A3B-FE4D-B2DD-AE0E9A522441}" destId="{F206C9D6-725D-1347-A847-BF4C558A672A}" srcOrd="2" destOrd="0" presId="urn:microsoft.com/office/officeart/2005/8/layout/hList1"/>
    <dgm:cxn modelId="{B6D688E3-8145-4FD4-A4C5-E7DC51494A8C}" type="presParOf" srcId="{F206C9D6-725D-1347-A847-BF4C558A672A}" destId="{C17FE834-046B-304C-B40D-0F01CE1D90EF}" srcOrd="0" destOrd="0" presId="urn:microsoft.com/office/officeart/2005/8/layout/hList1"/>
    <dgm:cxn modelId="{33C61EA9-1545-43AE-8CD6-73DDA188B721}" type="presParOf" srcId="{F206C9D6-725D-1347-A847-BF4C558A672A}" destId="{9B8F0862-C3E1-E347-9E97-5E13124E13E8}" srcOrd="1" destOrd="0" presId="urn:microsoft.com/office/officeart/2005/8/layout/hList1"/>
    <dgm:cxn modelId="{1B8622E1-61B3-477B-B3A0-189516F9ED69}" type="presParOf" srcId="{C87CA7D4-6A3B-FE4D-B2DD-AE0E9A522441}" destId="{5292D76F-AF86-4F81-96E3-D7F5DD8C39BB}" srcOrd="3" destOrd="0" presId="urn:microsoft.com/office/officeart/2005/8/layout/hList1"/>
    <dgm:cxn modelId="{EC72CD9B-DC5B-46CC-BEED-19A83CC46EAF}" type="presParOf" srcId="{C87CA7D4-6A3B-FE4D-B2DD-AE0E9A522441}" destId="{EC73B685-638C-4292-8FFE-5CBA34D3C81A}" srcOrd="4" destOrd="0" presId="urn:microsoft.com/office/officeart/2005/8/layout/hList1"/>
    <dgm:cxn modelId="{9C0F0F39-30B6-40AC-921A-F5F6BDB2D1CA}" type="presParOf" srcId="{EC73B685-638C-4292-8FFE-5CBA34D3C81A}" destId="{2D247C16-5556-4383-9027-33D5B515053C}" srcOrd="0" destOrd="0" presId="urn:microsoft.com/office/officeart/2005/8/layout/hList1"/>
    <dgm:cxn modelId="{5EFFD330-CDE2-455A-9724-A81AF279AB1C}" type="presParOf" srcId="{EC73B685-638C-4292-8FFE-5CBA34D3C81A}" destId="{7E7F43C9-36F1-42CD-AE95-63DD81AD6B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7C4A-4931-D240-B5F3-859AE6069096}">
      <dsp:nvSpPr>
        <dsp:cNvPr id="0" name=""/>
        <dsp:cNvSpPr/>
      </dsp:nvSpPr>
      <dsp:spPr>
        <a:xfrm>
          <a:off x="0" y="13841"/>
          <a:ext cx="7844792" cy="842400"/>
        </a:xfrm>
        <a:prstGeom prst="roundRect">
          <a:avLst/>
        </a:prstGeom>
        <a:solidFill>
          <a:schemeClr val="accent5">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Describe the pharmacokinetic properties that impact drug transfer </a:t>
          </a:r>
          <a:endParaRPr lang="en-US" sz="2000" kern="1200" dirty="0"/>
        </a:p>
      </dsp:txBody>
      <dsp:txXfrm>
        <a:off x="41123" y="54964"/>
        <a:ext cx="7762546" cy="760154"/>
      </dsp:txXfrm>
    </dsp:sp>
    <dsp:sp modelId="{258C98B7-F840-4E8A-828E-B6C1FE565418}">
      <dsp:nvSpPr>
        <dsp:cNvPr id="0" name=""/>
        <dsp:cNvSpPr/>
      </dsp:nvSpPr>
      <dsp:spPr>
        <a:xfrm>
          <a:off x="0" y="985841"/>
          <a:ext cx="7844792" cy="842400"/>
        </a:xfrm>
        <a:prstGeom prst="roundRect">
          <a:avLst/>
        </a:prstGeom>
        <a:solidFill>
          <a:schemeClr val="accent5">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3 appropriate resources for assessing medication safety in pregnancy and lactation </a:t>
          </a:r>
        </a:p>
      </dsp:txBody>
      <dsp:txXfrm>
        <a:off x="41123" y="1026964"/>
        <a:ext cx="7762546" cy="760154"/>
      </dsp:txXfrm>
    </dsp:sp>
    <dsp:sp modelId="{D3D0BE85-9E42-D940-8296-BB87D57D940C}">
      <dsp:nvSpPr>
        <dsp:cNvPr id="0" name=""/>
        <dsp:cNvSpPr/>
      </dsp:nvSpPr>
      <dsp:spPr>
        <a:xfrm>
          <a:off x="0" y="1957841"/>
          <a:ext cx="7844792" cy="842400"/>
        </a:xfrm>
        <a:prstGeom prst="roundRect">
          <a:avLst/>
        </a:prstGeom>
        <a:solidFill>
          <a:schemeClr val="accent5">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Determine if a medication is safe for use in specific scenarios</a:t>
          </a:r>
          <a:endParaRPr lang="en-US" sz="2000" kern="1200" dirty="0"/>
        </a:p>
      </dsp:txBody>
      <dsp:txXfrm>
        <a:off x="41123" y="1998964"/>
        <a:ext cx="7762546" cy="760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6C050-45E0-4C77-9074-9FA6295AD955}">
      <dsp:nvSpPr>
        <dsp:cNvPr id="0" name=""/>
        <dsp:cNvSpPr/>
      </dsp:nvSpPr>
      <dsp:spPr>
        <a:xfrm>
          <a:off x="0" y="164863"/>
          <a:ext cx="7630103" cy="848925"/>
        </a:xfrm>
        <a:prstGeom prst="rect">
          <a:avLst/>
        </a:prstGeom>
        <a:solidFill>
          <a:schemeClr val="accent5">
            <a:lumMod val="9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2181" tIns="229108" rIns="59218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Arial"/>
              <a:ea typeface="+mn-ea"/>
              <a:cs typeface="+mn-cs"/>
            </a:rPr>
            <a:t>Concentration of drug in milk in relation to concentration of drug in maternal plasma </a:t>
          </a:r>
        </a:p>
        <a:p>
          <a:pPr marL="114300" lvl="1" indent="-114300" algn="l" defTabSz="533400">
            <a:lnSpc>
              <a:spcPct val="90000"/>
            </a:lnSpc>
            <a:spcBef>
              <a:spcPct val="0"/>
            </a:spcBef>
            <a:spcAft>
              <a:spcPct val="15000"/>
            </a:spcAft>
            <a:buChar char="•"/>
          </a:pPr>
          <a:r>
            <a:rPr lang="en-US" sz="1200" kern="1200" dirty="0">
              <a:solidFill>
                <a:srgbClr val="002060"/>
              </a:solidFill>
              <a:latin typeface="Arial"/>
              <a:ea typeface="+mn-ea"/>
              <a:cs typeface="+mn-cs"/>
            </a:rPr>
            <a:t>M/P &gt;1: drug concentrates in milk -&gt; </a:t>
          </a:r>
          <a:r>
            <a:rPr lang="en-US" sz="1200" b="1" kern="1200" dirty="0">
              <a:solidFill>
                <a:srgbClr val="002060"/>
              </a:solidFill>
              <a:latin typeface="Arial"/>
              <a:ea typeface="+mn-ea"/>
              <a:cs typeface="+mn-cs"/>
            </a:rPr>
            <a:t>does not depict drug safety</a:t>
          </a:r>
          <a:endParaRPr lang="en-US" sz="1200" b="1" kern="1200" dirty="0">
            <a:solidFill>
              <a:srgbClr val="002060"/>
            </a:solidFill>
            <a:highlight>
              <a:srgbClr val="FFFF00"/>
            </a:highlight>
            <a:latin typeface="Arial"/>
            <a:ea typeface="+mn-ea"/>
            <a:cs typeface="+mn-cs"/>
          </a:endParaRPr>
        </a:p>
        <a:p>
          <a:pPr marL="114300" lvl="1" indent="-114300" algn="l" defTabSz="533400">
            <a:lnSpc>
              <a:spcPct val="90000"/>
            </a:lnSpc>
            <a:spcBef>
              <a:spcPct val="0"/>
            </a:spcBef>
            <a:spcAft>
              <a:spcPct val="15000"/>
            </a:spcAft>
            <a:buChar char="•"/>
          </a:pPr>
          <a:r>
            <a:rPr lang="en-US" sz="1200" b="1" kern="1200" dirty="0">
              <a:solidFill>
                <a:srgbClr val="002060"/>
              </a:solidFill>
              <a:highlight>
                <a:srgbClr val="FFFF00"/>
              </a:highlight>
              <a:latin typeface="Arial"/>
              <a:ea typeface="+mn-ea"/>
              <a:cs typeface="+mn-cs"/>
            </a:rPr>
            <a:t>Milk plasma ratios are clinically irrelevant</a:t>
          </a:r>
        </a:p>
      </dsp:txBody>
      <dsp:txXfrm>
        <a:off x="0" y="164863"/>
        <a:ext cx="7630103" cy="848925"/>
      </dsp:txXfrm>
    </dsp:sp>
    <dsp:sp modelId="{ED331E7B-FE5C-493A-9371-82BEB061227F}">
      <dsp:nvSpPr>
        <dsp:cNvPr id="0" name=""/>
        <dsp:cNvSpPr/>
      </dsp:nvSpPr>
      <dsp:spPr>
        <a:xfrm>
          <a:off x="381505" y="2503"/>
          <a:ext cx="534107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880" tIns="0" rIns="201880" bIns="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a:ea typeface="+mn-ea"/>
              <a:cs typeface="+mn-cs"/>
            </a:rPr>
            <a:t>Milk Plasma Ratio (M/P)</a:t>
          </a:r>
        </a:p>
      </dsp:txBody>
      <dsp:txXfrm>
        <a:off x="397357" y="18355"/>
        <a:ext cx="5309368" cy="293016"/>
      </dsp:txXfrm>
    </dsp:sp>
    <dsp:sp modelId="{D164CE8A-1453-4186-B095-F9BBAFA104A3}">
      <dsp:nvSpPr>
        <dsp:cNvPr id="0" name=""/>
        <dsp:cNvSpPr/>
      </dsp:nvSpPr>
      <dsp:spPr>
        <a:xfrm>
          <a:off x="0" y="1235548"/>
          <a:ext cx="7630103" cy="848925"/>
        </a:xfrm>
        <a:prstGeom prst="rect">
          <a:avLst/>
        </a:prstGeom>
        <a:solidFill>
          <a:schemeClr val="accent5">
            <a:lumMod val="9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2181" tIns="229108" rIns="592181"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solidFill>
                <a:srgbClr val="002060"/>
              </a:solidFill>
              <a:latin typeface="Arial"/>
              <a:ea typeface="+mn-ea"/>
              <a:cs typeface="+mn-cs"/>
            </a:rPr>
            <a:t>Estimates the dose of drug that baby is exposed to per day</a:t>
          </a:r>
        </a:p>
        <a:p>
          <a:pPr marL="114300" lvl="1" indent="-114300" algn="l" defTabSz="533400">
            <a:lnSpc>
              <a:spcPct val="90000"/>
            </a:lnSpc>
            <a:spcBef>
              <a:spcPct val="0"/>
            </a:spcBef>
            <a:spcAft>
              <a:spcPct val="15000"/>
            </a:spcAft>
            <a:buChar char="•"/>
          </a:pPr>
          <a:r>
            <a:rPr lang="en-US" sz="1200" b="0" kern="1200" dirty="0">
              <a:solidFill>
                <a:srgbClr val="002060"/>
              </a:solidFill>
              <a:latin typeface="Arial"/>
              <a:ea typeface="+mn-ea"/>
              <a:cs typeface="+mn-cs"/>
            </a:rPr>
            <a:t>Uses an estimate of milk ingestion = 150mL/kg/day </a:t>
          </a:r>
        </a:p>
        <a:p>
          <a:pPr marL="114300" lvl="1" indent="-114300" algn="l" defTabSz="533400">
            <a:lnSpc>
              <a:spcPct val="90000"/>
            </a:lnSpc>
            <a:spcBef>
              <a:spcPct val="0"/>
            </a:spcBef>
            <a:spcAft>
              <a:spcPct val="15000"/>
            </a:spcAft>
            <a:buChar char="•"/>
          </a:pPr>
          <a:r>
            <a:rPr lang="en-US" sz="1200" b="0" kern="1200" dirty="0">
              <a:solidFill>
                <a:srgbClr val="002060"/>
              </a:solidFill>
              <a:latin typeface="Arial"/>
              <a:ea typeface="+mn-ea"/>
              <a:cs typeface="+mn-cs"/>
            </a:rPr>
            <a:t>AID= (</a:t>
          </a:r>
          <a:r>
            <a:rPr lang="en-US" sz="1200" b="0" kern="1200" dirty="0" err="1">
              <a:solidFill>
                <a:srgbClr val="002060"/>
              </a:solidFill>
              <a:latin typeface="Arial"/>
              <a:ea typeface="+mn-ea"/>
              <a:cs typeface="+mn-cs"/>
            </a:rPr>
            <a:t>C</a:t>
          </a:r>
          <a:r>
            <a:rPr lang="en-US" sz="1200" b="0" kern="1200" baseline="-25000" dirty="0" err="1">
              <a:solidFill>
                <a:srgbClr val="002060"/>
              </a:solidFill>
              <a:latin typeface="Arial"/>
              <a:ea typeface="+mn-ea"/>
              <a:cs typeface="+mn-cs"/>
            </a:rPr>
            <a:t>max</a:t>
          </a:r>
          <a:r>
            <a:rPr lang="en-US" sz="1200" b="0" kern="1200" baseline="0" dirty="0">
              <a:solidFill>
                <a:srgbClr val="002060"/>
              </a:solidFill>
              <a:latin typeface="Arial"/>
              <a:ea typeface="+mn-ea"/>
              <a:cs typeface="+mn-cs"/>
            </a:rPr>
            <a:t> or C</a:t>
          </a:r>
          <a:r>
            <a:rPr lang="en-US" sz="1200" b="0" kern="1200" baseline="-25000" dirty="0">
              <a:solidFill>
                <a:srgbClr val="002060"/>
              </a:solidFill>
              <a:latin typeface="Arial"/>
              <a:ea typeface="+mn-ea"/>
              <a:cs typeface="+mn-cs"/>
            </a:rPr>
            <a:t>ave</a:t>
          </a:r>
          <a:r>
            <a:rPr lang="en-US" sz="1200" b="0" kern="1200" baseline="0" dirty="0">
              <a:solidFill>
                <a:srgbClr val="002060"/>
              </a:solidFill>
              <a:latin typeface="Arial"/>
              <a:ea typeface="+mn-ea"/>
              <a:cs typeface="+mn-cs"/>
            </a:rPr>
            <a:t>) x (volume of milk ingested per day)</a:t>
          </a:r>
          <a:endParaRPr lang="en-US" sz="1200" b="0" kern="1200" dirty="0">
            <a:solidFill>
              <a:srgbClr val="002060"/>
            </a:solidFill>
            <a:latin typeface="Arial"/>
            <a:ea typeface="+mn-ea"/>
            <a:cs typeface="+mn-cs"/>
          </a:endParaRPr>
        </a:p>
      </dsp:txBody>
      <dsp:txXfrm>
        <a:off x="0" y="1235548"/>
        <a:ext cx="7630103" cy="848925"/>
      </dsp:txXfrm>
    </dsp:sp>
    <dsp:sp modelId="{1855DC32-7693-45D2-B5F3-26C05DFFEB4D}">
      <dsp:nvSpPr>
        <dsp:cNvPr id="0" name=""/>
        <dsp:cNvSpPr/>
      </dsp:nvSpPr>
      <dsp:spPr>
        <a:xfrm>
          <a:off x="381505" y="1073188"/>
          <a:ext cx="534107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880" tIns="0" rIns="201880"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a:ea typeface="+mn-ea"/>
              <a:cs typeface="+mn-cs"/>
            </a:rPr>
            <a:t>Absolute Infant Dose </a:t>
          </a:r>
        </a:p>
      </dsp:txBody>
      <dsp:txXfrm>
        <a:off x="397357" y="1089040"/>
        <a:ext cx="5309368" cy="293016"/>
      </dsp:txXfrm>
    </dsp:sp>
    <dsp:sp modelId="{EC2A3D0E-1A8D-4CD0-A4DF-030A9B5A6629}">
      <dsp:nvSpPr>
        <dsp:cNvPr id="0" name=""/>
        <dsp:cNvSpPr/>
      </dsp:nvSpPr>
      <dsp:spPr>
        <a:xfrm>
          <a:off x="0" y="2306233"/>
          <a:ext cx="7630103" cy="848925"/>
        </a:xfrm>
        <a:prstGeom prst="rect">
          <a:avLst/>
        </a:prstGeom>
        <a:solidFill>
          <a:schemeClr val="accent5">
            <a:lumMod val="9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2181" tIns="229108" rIns="59218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Arial"/>
              <a:ea typeface="+mn-ea"/>
              <a:cs typeface="+mn-cs"/>
            </a:rPr>
            <a:t>Standardized percent maternal dose to a referenced weight-based infant dose </a:t>
          </a:r>
        </a:p>
        <a:p>
          <a:pPr marL="114300" lvl="1" indent="-114300" algn="l" defTabSz="533400">
            <a:lnSpc>
              <a:spcPct val="90000"/>
            </a:lnSpc>
            <a:spcBef>
              <a:spcPct val="0"/>
            </a:spcBef>
            <a:spcAft>
              <a:spcPct val="15000"/>
            </a:spcAft>
            <a:buChar char="•"/>
          </a:pPr>
          <a:r>
            <a:rPr lang="en-US" sz="1200" b="0" i="0" kern="1200" dirty="0">
              <a:solidFill>
                <a:srgbClr val="002060"/>
              </a:solidFill>
              <a:latin typeface="Arial"/>
              <a:ea typeface="+mn-ea"/>
              <a:cs typeface="+mn-cs"/>
            </a:rPr>
            <a:t>RID (%) = absolute infant dose / Maternal dose (mg/kg/day) *100</a:t>
          </a:r>
          <a:endParaRPr lang="en-US" sz="1200" kern="1200" dirty="0">
            <a:solidFill>
              <a:srgbClr val="002060"/>
            </a:solidFill>
            <a:latin typeface="Arial"/>
            <a:ea typeface="+mn-ea"/>
            <a:cs typeface="+mn-cs"/>
          </a:endParaRPr>
        </a:p>
        <a:p>
          <a:pPr marL="114300" lvl="1" indent="-114300" algn="l" defTabSz="533400">
            <a:lnSpc>
              <a:spcPct val="90000"/>
            </a:lnSpc>
            <a:spcBef>
              <a:spcPct val="0"/>
            </a:spcBef>
            <a:spcAft>
              <a:spcPct val="15000"/>
            </a:spcAft>
            <a:buChar char="•"/>
          </a:pPr>
          <a:r>
            <a:rPr lang="en-US" sz="1200" b="1" kern="1200" dirty="0">
              <a:solidFill>
                <a:srgbClr val="002060"/>
              </a:solidFill>
              <a:highlight>
                <a:srgbClr val="FFFF00"/>
              </a:highlight>
              <a:latin typeface="Arial"/>
              <a:ea typeface="+mn-ea"/>
              <a:cs typeface="+mn-cs"/>
            </a:rPr>
            <a:t>RID &lt;10%: regarded as safe; RID&lt;5% has been suggested for psychotropic drugs</a:t>
          </a:r>
        </a:p>
      </dsp:txBody>
      <dsp:txXfrm>
        <a:off x="0" y="2306233"/>
        <a:ext cx="7630103" cy="848925"/>
      </dsp:txXfrm>
    </dsp:sp>
    <dsp:sp modelId="{D451FA2B-CD77-402F-AC1B-E000EAED1577}">
      <dsp:nvSpPr>
        <dsp:cNvPr id="0" name=""/>
        <dsp:cNvSpPr/>
      </dsp:nvSpPr>
      <dsp:spPr>
        <a:xfrm>
          <a:off x="381505" y="2143873"/>
          <a:ext cx="534107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880" tIns="0" rIns="201880" bIns="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Arial"/>
              <a:ea typeface="+mn-ea"/>
              <a:cs typeface="+mn-cs"/>
            </a:rPr>
            <a:t>Relative Infant Dose (RID) </a:t>
          </a:r>
          <a:endParaRPr lang="en-US" sz="1600" b="1" kern="1200" dirty="0">
            <a:latin typeface="Arial"/>
            <a:ea typeface="+mn-ea"/>
            <a:cs typeface="+mn-cs"/>
          </a:endParaRPr>
        </a:p>
      </dsp:txBody>
      <dsp:txXfrm>
        <a:off x="397357" y="2159725"/>
        <a:ext cx="5309368" cy="293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34EF8-171B-4BA4-B54D-D4EDBD0EBA76}">
      <dsp:nvSpPr>
        <dsp:cNvPr id="0" name=""/>
        <dsp:cNvSpPr/>
      </dsp:nvSpPr>
      <dsp:spPr>
        <a:xfrm>
          <a:off x="0" y="290"/>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6F314-36A6-4720-9297-1B76A069F53B}">
      <dsp:nvSpPr>
        <dsp:cNvPr id="0" name=""/>
        <dsp:cNvSpPr/>
      </dsp:nvSpPr>
      <dsp:spPr>
        <a:xfrm>
          <a:off x="0" y="290"/>
          <a:ext cx="7704000" cy="4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rPr>
            <a:t>The standard reference for an exclusively breastfed infant is ~150mL/Kg/day</a:t>
          </a:r>
          <a:endParaRPr lang="en-US" sz="1400" kern="1200" dirty="0">
            <a:solidFill>
              <a:srgbClr val="002060"/>
            </a:solidFill>
          </a:endParaRPr>
        </a:p>
      </dsp:txBody>
      <dsp:txXfrm>
        <a:off x="0" y="290"/>
        <a:ext cx="7704000" cy="476222"/>
      </dsp:txXfrm>
    </dsp:sp>
    <dsp:sp modelId="{967C157E-1E2A-4A97-8FA2-437AD111157A}">
      <dsp:nvSpPr>
        <dsp:cNvPr id="0" name=""/>
        <dsp:cNvSpPr/>
      </dsp:nvSpPr>
      <dsp:spPr>
        <a:xfrm>
          <a:off x="0" y="476513"/>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383A4-3939-43D3-B197-D10A618C948D}">
      <dsp:nvSpPr>
        <dsp:cNvPr id="0" name=""/>
        <dsp:cNvSpPr/>
      </dsp:nvSpPr>
      <dsp:spPr>
        <a:xfrm>
          <a:off x="0" y="476513"/>
          <a:ext cx="7704000" cy="4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rPr>
            <a:t>Actual milk consumption is highly variable </a:t>
          </a:r>
          <a:endParaRPr lang="en-US" sz="1400" kern="1200" dirty="0">
            <a:solidFill>
              <a:srgbClr val="002060"/>
            </a:solidFill>
          </a:endParaRPr>
        </a:p>
      </dsp:txBody>
      <dsp:txXfrm>
        <a:off x="0" y="476513"/>
        <a:ext cx="7704000" cy="476222"/>
      </dsp:txXfrm>
    </dsp:sp>
    <dsp:sp modelId="{AB207FD7-6392-4B1F-854A-0E9AE4ADE4BB}">
      <dsp:nvSpPr>
        <dsp:cNvPr id="0" name=""/>
        <dsp:cNvSpPr/>
      </dsp:nvSpPr>
      <dsp:spPr>
        <a:xfrm>
          <a:off x="0" y="952735"/>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B058C-8206-4308-AA10-D7A71C6C06A8}">
      <dsp:nvSpPr>
        <dsp:cNvPr id="0" name=""/>
        <dsp:cNvSpPr/>
      </dsp:nvSpPr>
      <dsp:spPr>
        <a:xfrm>
          <a:off x="0" y="952735"/>
          <a:ext cx="7704000" cy="4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rPr>
            <a:t>Infants may ingest donor milk or supplemented with formula</a:t>
          </a:r>
          <a:endParaRPr lang="en-US" sz="1400" kern="1200" dirty="0">
            <a:solidFill>
              <a:srgbClr val="002060"/>
            </a:solidFill>
          </a:endParaRPr>
        </a:p>
      </dsp:txBody>
      <dsp:txXfrm>
        <a:off x="0" y="952735"/>
        <a:ext cx="7704000" cy="476222"/>
      </dsp:txXfrm>
    </dsp:sp>
    <dsp:sp modelId="{7F42FE88-CC39-46E7-A34A-781F9CE442EB}">
      <dsp:nvSpPr>
        <dsp:cNvPr id="0" name=""/>
        <dsp:cNvSpPr/>
      </dsp:nvSpPr>
      <dsp:spPr>
        <a:xfrm>
          <a:off x="0" y="1428957"/>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7BE93-1161-4494-91A9-27CAED749D85}">
      <dsp:nvSpPr>
        <dsp:cNvPr id="0" name=""/>
        <dsp:cNvSpPr/>
      </dsp:nvSpPr>
      <dsp:spPr>
        <a:xfrm>
          <a:off x="0" y="1428957"/>
          <a:ext cx="7704000" cy="4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rPr>
            <a:t>Volume of milk ingested is higher over first few months of life and decreases over time</a:t>
          </a:r>
          <a:endParaRPr lang="en-US" sz="1400" kern="1200" dirty="0">
            <a:solidFill>
              <a:srgbClr val="002060"/>
            </a:solidFill>
          </a:endParaRPr>
        </a:p>
      </dsp:txBody>
      <dsp:txXfrm>
        <a:off x="0" y="1428957"/>
        <a:ext cx="7704000" cy="476222"/>
      </dsp:txXfrm>
    </dsp:sp>
    <dsp:sp modelId="{622AEC1C-7686-4B77-B5CD-A0304905A01D}">
      <dsp:nvSpPr>
        <dsp:cNvPr id="0" name=""/>
        <dsp:cNvSpPr/>
      </dsp:nvSpPr>
      <dsp:spPr>
        <a:xfrm>
          <a:off x="0" y="1905179"/>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0C96D-AD4D-4758-AE3F-BA2EED90D8FF}">
      <dsp:nvSpPr>
        <dsp:cNvPr id="0" name=""/>
        <dsp:cNvSpPr/>
      </dsp:nvSpPr>
      <dsp:spPr>
        <a:xfrm>
          <a:off x="0" y="1905179"/>
          <a:ext cx="7704000" cy="4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002060"/>
              </a:solidFill>
            </a:rPr>
            <a:t>The peak in ingested milk volume often aligns with reports of adverse medication events</a:t>
          </a:r>
          <a:endParaRPr lang="en-US" sz="1400" kern="1200" dirty="0">
            <a:solidFill>
              <a:srgbClr val="002060"/>
            </a:solidFill>
          </a:endParaRPr>
        </a:p>
      </dsp:txBody>
      <dsp:txXfrm>
        <a:off x="0" y="1905179"/>
        <a:ext cx="7704000" cy="4762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C896-67C4-40DA-A0E3-4CF9D45AAA95}">
      <dsp:nvSpPr>
        <dsp:cNvPr id="0" name=""/>
        <dsp:cNvSpPr/>
      </dsp:nvSpPr>
      <dsp:spPr>
        <a:xfrm>
          <a:off x="0" y="258548"/>
          <a:ext cx="7070652" cy="744187"/>
        </a:xfrm>
        <a:prstGeom prst="rect">
          <a:avLst/>
        </a:prstGeo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8761" tIns="312420" rIns="548761"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solidFill>
                <a:srgbClr val="592A37">
                  <a:hueOff val="0"/>
                  <a:satOff val="0"/>
                  <a:lumOff val="0"/>
                  <a:alphaOff val="0"/>
                </a:srgbClr>
              </a:solidFill>
              <a:latin typeface="Arial"/>
              <a:ea typeface="+mn-ea"/>
              <a:cs typeface="+mn-cs"/>
            </a:rPr>
            <a:t>Drugs with known toxicity are more likely to cause harm to infant </a:t>
          </a:r>
          <a:endParaRPr lang="en-US" sz="1200" kern="1200" dirty="0">
            <a:solidFill>
              <a:srgbClr val="592A37">
                <a:hueOff val="0"/>
                <a:satOff val="0"/>
                <a:lumOff val="0"/>
                <a:alphaOff val="0"/>
              </a:srgbClr>
            </a:solidFill>
            <a:latin typeface="Arial"/>
            <a:ea typeface="+mn-ea"/>
            <a:cs typeface="+mn-cs"/>
          </a:endParaRPr>
        </a:p>
        <a:p>
          <a:pPr marL="114300" lvl="1" indent="-114300" algn="l" defTabSz="533400">
            <a:lnSpc>
              <a:spcPct val="90000"/>
            </a:lnSpc>
            <a:spcBef>
              <a:spcPct val="0"/>
            </a:spcBef>
            <a:spcAft>
              <a:spcPct val="15000"/>
            </a:spcAft>
            <a:buChar char="•"/>
          </a:pPr>
          <a:r>
            <a:rPr lang="en-US" sz="1200" b="0" i="0" kern="1200" dirty="0">
              <a:solidFill>
                <a:srgbClr val="592A37">
                  <a:hueOff val="0"/>
                  <a:satOff val="0"/>
                  <a:lumOff val="0"/>
                  <a:alphaOff val="0"/>
                </a:srgbClr>
              </a:solidFill>
              <a:latin typeface="Arial"/>
              <a:ea typeface="+mn-ea"/>
              <a:cs typeface="+mn-cs"/>
            </a:rPr>
            <a:t>Risk-benefit analysis/discussions are needed</a:t>
          </a:r>
          <a:endParaRPr lang="en-US" sz="1200" kern="1200" dirty="0">
            <a:solidFill>
              <a:srgbClr val="592A37">
                <a:hueOff val="0"/>
                <a:satOff val="0"/>
                <a:lumOff val="0"/>
                <a:alphaOff val="0"/>
              </a:srgbClr>
            </a:solidFill>
            <a:latin typeface="Arial"/>
            <a:ea typeface="+mn-ea"/>
            <a:cs typeface="+mn-cs"/>
          </a:endParaRPr>
        </a:p>
      </dsp:txBody>
      <dsp:txXfrm>
        <a:off x="0" y="258548"/>
        <a:ext cx="7070652" cy="744187"/>
      </dsp:txXfrm>
    </dsp:sp>
    <dsp:sp modelId="{CFB662E5-686C-41F6-B561-5A5FEF599283}">
      <dsp:nvSpPr>
        <dsp:cNvPr id="0" name=""/>
        <dsp:cNvSpPr/>
      </dsp:nvSpPr>
      <dsp:spPr>
        <a:xfrm>
          <a:off x="353532" y="37148"/>
          <a:ext cx="4949456" cy="442800"/>
        </a:xfrm>
        <a:prstGeom prst="roundRect">
          <a:avLst/>
        </a:prstGeom>
        <a:solidFill>
          <a:srgbClr val="B4D9D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078" tIns="0" rIns="187078"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rgbClr val="FFFFFF"/>
              </a:solidFill>
              <a:latin typeface="Arial"/>
              <a:ea typeface="+mn-ea"/>
              <a:cs typeface="+mn-cs"/>
            </a:rPr>
            <a:t>Toxicity</a:t>
          </a:r>
          <a:r>
            <a:rPr lang="en-US" sz="1800" b="0" i="0" kern="1200" dirty="0">
              <a:solidFill>
                <a:srgbClr val="FFFFFF"/>
              </a:solidFill>
              <a:latin typeface="Arial"/>
              <a:ea typeface="+mn-ea"/>
              <a:cs typeface="+mn-cs"/>
            </a:rPr>
            <a:t> </a:t>
          </a:r>
          <a:endParaRPr lang="en-US" sz="1800" kern="1200" dirty="0">
            <a:solidFill>
              <a:srgbClr val="FFFFFF"/>
            </a:solidFill>
            <a:latin typeface="Arial"/>
            <a:ea typeface="+mn-ea"/>
            <a:cs typeface="+mn-cs"/>
          </a:endParaRPr>
        </a:p>
      </dsp:txBody>
      <dsp:txXfrm>
        <a:off x="375148" y="58764"/>
        <a:ext cx="4906224" cy="399568"/>
      </dsp:txXfrm>
    </dsp:sp>
    <dsp:sp modelId="{EB4472CB-E7DF-4BE0-AF70-7A6E22BDBA3B}">
      <dsp:nvSpPr>
        <dsp:cNvPr id="0" name=""/>
        <dsp:cNvSpPr/>
      </dsp:nvSpPr>
      <dsp:spPr>
        <a:xfrm>
          <a:off x="0" y="1305136"/>
          <a:ext cx="7070652" cy="744187"/>
        </a:xfrm>
        <a:prstGeom prst="rect">
          <a:avLst/>
        </a:prstGeo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8761" tIns="312420" rIns="548761"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solidFill>
                <a:srgbClr val="592A37">
                  <a:hueOff val="0"/>
                  <a:satOff val="0"/>
                  <a:lumOff val="0"/>
                  <a:alphaOff val="0"/>
                </a:srgbClr>
              </a:solidFill>
              <a:latin typeface="Arial"/>
              <a:ea typeface="+mn-ea"/>
              <a:cs typeface="+mn-cs"/>
            </a:rPr>
            <a:t>Absorption, distribution, metabolism, excretion processes depend on specific factors</a:t>
          </a:r>
          <a:endParaRPr lang="en-US" sz="1200" kern="1200" dirty="0">
            <a:solidFill>
              <a:srgbClr val="592A37">
                <a:hueOff val="0"/>
                <a:satOff val="0"/>
                <a:lumOff val="0"/>
                <a:alphaOff val="0"/>
              </a:srgbClr>
            </a:solidFill>
            <a:latin typeface="Arial"/>
            <a:ea typeface="+mn-ea"/>
            <a:cs typeface="+mn-cs"/>
          </a:endParaRPr>
        </a:p>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Gestational age, postmenstrual age, and postnatal age can affect ADME processes</a:t>
          </a:r>
        </a:p>
      </dsp:txBody>
      <dsp:txXfrm>
        <a:off x="0" y="1305136"/>
        <a:ext cx="7070652" cy="744187"/>
      </dsp:txXfrm>
    </dsp:sp>
    <dsp:sp modelId="{5BBFF8FB-D863-4488-B87B-A8088CAB1C07}">
      <dsp:nvSpPr>
        <dsp:cNvPr id="0" name=""/>
        <dsp:cNvSpPr/>
      </dsp:nvSpPr>
      <dsp:spPr>
        <a:xfrm>
          <a:off x="353532" y="1083736"/>
          <a:ext cx="4949456" cy="442800"/>
        </a:xfrm>
        <a:prstGeom prst="roundRect">
          <a:avLst/>
        </a:prstGeom>
        <a:solidFill>
          <a:srgbClr val="B4D9D9">
            <a:hueOff val="-5400000"/>
            <a:satOff val="21364"/>
            <a:lumOff val="68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078" tIns="0" rIns="187078"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FFFF"/>
              </a:solidFill>
              <a:latin typeface="Arial"/>
              <a:ea typeface="+mn-ea"/>
              <a:cs typeface="+mn-cs"/>
            </a:rPr>
            <a:t>Variable pharmacokinetic properties</a:t>
          </a:r>
        </a:p>
      </dsp:txBody>
      <dsp:txXfrm>
        <a:off x="375148" y="1105352"/>
        <a:ext cx="4906224" cy="399568"/>
      </dsp:txXfrm>
    </dsp:sp>
    <dsp:sp modelId="{5BF4FAA4-FE99-4073-875F-D2572E536919}">
      <dsp:nvSpPr>
        <dsp:cNvPr id="0" name=""/>
        <dsp:cNvSpPr/>
      </dsp:nvSpPr>
      <dsp:spPr>
        <a:xfrm>
          <a:off x="0" y="2351723"/>
          <a:ext cx="7070652" cy="744187"/>
        </a:xfrm>
        <a:prstGeom prst="rect">
          <a:avLst/>
        </a:prstGeo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8761" tIns="312420" rIns="548761"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solidFill>
                <a:srgbClr val="592A37">
                  <a:hueOff val="0"/>
                  <a:satOff val="0"/>
                  <a:lumOff val="0"/>
                  <a:alphaOff val="0"/>
                </a:srgbClr>
              </a:solidFill>
              <a:latin typeface="Arial"/>
              <a:ea typeface="+mn-ea"/>
              <a:cs typeface="+mn-cs"/>
            </a:rPr>
            <a:t>Organ function can continue to develop after birth</a:t>
          </a:r>
          <a:endParaRPr lang="en-US" sz="1200" kern="1200" dirty="0">
            <a:solidFill>
              <a:srgbClr val="592A37">
                <a:hueOff val="0"/>
                <a:satOff val="0"/>
                <a:lumOff val="0"/>
                <a:alphaOff val="0"/>
              </a:srgbClr>
            </a:solidFill>
            <a:latin typeface="Arial"/>
            <a:ea typeface="+mn-ea"/>
            <a:cs typeface="+mn-cs"/>
          </a:endParaRPr>
        </a:p>
        <a:p>
          <a:pPr marL="114300" lvl="1" indent="-114300" algn="l" defTabSz="533400">
            <a:lnSpc>
              <a:spcPct val="90000"/>
            </a:lnSpc>
            <a:spcBef>
              <a:spcPct val="0"/>
            </a:spcBef>
            <a:spcAft>
              <a:spcPct val="15000"/>
            </a:spcAft>
            <a:buChar char="•"/>
          </a:pPr>
          <a:r>
            <a:rPr lang="en-US" sz="1200" b="0" i="0" kern="1200" dirty="0">
              <a:solidFill>
                <a:srgbClr val="592A37">
                  <a:hueOff val="0"/>
                  <a:satOff val="0"/>
                  <a:lumOff val="0"/>
                  <a:alphaOff val="0"/>
                </a:srgbClr>
              </a:solidFill>
              <a:latin typeface="Arial"/>
              <a:ea typeface="+mn-ea"/>
              <a:cs typeface="+mn-cs"/>
            </a:rPr>
            <a:t>Milk consumption varies</a:t>
          </a:r>
          <a:endParaRPr lang="en-US" sz="1200" kern="1200" dirty="0">
            <a:solidFill>
              <a:srgbClr val="592A37">
                <a:hueOff val="0"/>
                <a:satOff val="0"/>
                <a:lumOff val="0"/>
                <a:alphaOff val="0"/>
              </a:srgbClr>
            </a:solidFill>
            <a:latin typeface="Arial"/>
            <a:ea typeface="+mn-ea"/>
            <a:cs typeface="+mn-cs"/>
          </a:endParaRPr>
        </a:p>
      </dsp:txBody>
      <dsp:txXfrm>
        <a:off x="0" y="2351723"/>
        <a:ext cx="7070652" cy="744187"/>
      </dsp:txXfrm>
    </dsp:sp>
    <dsp:sp modelId="{71B9F99F-9020-4146-8F64-0A2E3ADAE7B5}">
      <dsp:nvSpPr>
        <dsp:cNvPr id="0" name=""/>
        <dsp:cNvSpPr/>
      </dsp:nvSpPr>
      <dsp:spPr>
        <a:xfrm>
          <a:off x="353532" y="2130323"/>
          <a:ext cx="4949456" cy="442800"/>
        </a:xfrm>
        <a:prstGeom prst="roundRect">
          <a:avLst/>
        </a:prstGeom>
        <a:solidFill>
          <a:srgbClr val="B4D9D9">
            <a:hueOff val="-10800000"/>
            <a:satOff val="42728"/>
            <a:lumOff val="137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078" tIns="0" rIns="187078"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rgbClr val="FFFFFF"/>
              </a:solidFill>
              <a:latin typeface="Arial"/>
              <a:ea typeface="+mn-ea"/>
              <a:cs typeface="+mn-cs"/>
            </a:rPr>
            <a:t>Postnatal (Chronological) Age</a:t>
          </a:r>
          <a:endParaRPr lang="en-US" sz="1800" b="1" kern="1200" dirty="0">
            <a:solidFill>
              <a:srgbClr val="FFFFFF"/>
            </a:solidFill>
            <a:latin typeface="Arial"/>
            <a:ea typeface="+mn-ea"/>
            <a:cs typeface="+mn-cs"/>
          </a:endParaRPr>
        </a:p>
      </dsp:txBody>
      <dsp:txXfrm>
        <a:off x="375148" y="2151939"/>
        <a:ext cx="4906224" cy="39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5291D-EEB4-EA4A-9685-07D2EA6DDA9B}">
      <dsp:nvSpPr>
        <dsp:cNvPr id="0" name=""/>
        <dsp:cNvSpPr/>
      </dsp:nvSpPr>
      <dsp:spPr>
        <a:xfrm>
          <a:off x="2103216" y="0"/>
          <a:ext cx="3497568" cy="3497568"/>
        </a:xfrm>
        <a:prstGeom prst="diamond">
          <a:avLst/>
        </a:prstGeom>
        <a:solidFill>
          <a:srgbClr val="8784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93161B-8FAD-104A-8FB7-6A588BDE3228}">
      <dsp:nvSpPr>
        <dsp:cNvPr id="0" name=""/>
        <dsp:cNvSpPr/>
      </dsp:nvSpPr>
      <dsp:spPr>
        <a:xfrm>
          <a:off x="2435484" y="332268"/>
          <a:ext cx="1364051" cy="1364051"/>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ysClr val="window" lastClr="FFFFFF"/>
              </a:solidFill>
              <a:latin typeface="Gill Sans MT" panose="020B0502020104020203"/>
              <a:ea typeface="+mn-ea"/>
              <a:cs typeface="+mn-cs"/>
            </a:rPr>
            <a:t>Briggs</a:t>
          </a:r>
        </a:p>
      </dsp:txBody>
      <dsp:txXfrm>
        <a:off x="2502071" y="398855"/>
        <a:ext cx="1230877" cy="1230877"/>
      </dsp:txXfrm>
    </dsp:sp>
    <dsp:sp modelId="{D370740E-9866-854B-A90A-07847DFAE627}">
      <dsp:nvSpPr>
        <dsp:cNvPr id="0" name=""/>
        <dsp:cNvSpPr/>
      </dsp:nvSpPr>
      <dsp:spPr>
        <a:xfrm>
          <a:off x="3904463" y="332268"/>
          <a:ext cx="1364051" cy="1364051"/>
        </a:xfrm>
        <a:prstGeom prst="roundRec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ysClr val="window" lastClr="FFFFFF"/>
              </a:solidFill>
              <a:latin typeface="Gill Sans MT" panose="020B0502020104020203"/>
              <a:ea typeface="+mn-ea"/>
              <a:cs typeface="+mn-cs"/>
            </a:rPr>
            <a:t>Hale’s</a:t>
          </a:r>
        </a:p>
      </dsp:txBody>
      <dsp:txXfrm>
        <a:off x="3971050" y="398855"/>
        <a:ext cx="1230877" cy="1230877"/>
      </dsp:txXfrm>
    </dsp:sp>
    <dsp:sp modelId="{6546280E-09C1-C644-A572-099ED1DF3F14}">
      <dsp:nvSpPr>
        <dsp:cNvPr id="0" name=""/>
        <dsp:cNvSpPr/>
      </dsp:nvSpPr>
      <dsp:spPr>
        <a:xfrm>
          <a:off x="2435484" y="1801247"/>
          <a:ext cx="1364051" cy="1364051"/>
        </a:xfrm>
        <a:prstGeom prst="roundRect">
          <a:avLst/>
        </a:prstGeom>
        <a:solidFill>
          <a:srgbClr val="6997AF">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err="1">
              <a:solidFill>
                <a:sysClr val="window" lastClr="FFFFFF"/>
              </a:solidFill>
              <a:latin typeface="Gill Sans MT" panose="020B0502020104020203"/>
              <a:ea typeface="+mn-ea"/>
              <a:cs typeface="+mn-cs"/>
            </a:rPr>
            <a:t>LactMed</a:t>
          </a:r>
          <a:endParaRPr lang="en-US" sz="1700" kern="1200" dirty="0">
            <a:solidFill>
              <a:sysClr val="window" lastClr="FFFFFF"/>
            </a:solidFill>
            <a:latin typeface="Gill Sans MT" panose="020B0502020104020203"/>
            <a:ea typeface="+mn-ea"/>
            <a:cs typeface="+mn-cs"/>
          </a:endParaRPr>
        </a:p>
      </dsp:txBody>
      <dsp:txXfrm>
        <a:off x="2502071" y="1867834"/>
        <a:ext cx="1230877" cy="1230877"/>
      </dsp:txXfrm>
    </dsp:sp>
    <dsp:sp modelId="{2964FE8A-2688-8549-9D0B-EE69E7DBC425}">
      <dsp:nvSpPr>
        <dsp:cNvPr id="0" name=""/>
        <dsp:cNvSpPr/>
      </dsp:nvSpPr>
      <dsp:spPr>
        <a:xfrm>
          <a:off x="3904463" y="1801247"/>
          <a:ext cx="1364051" cy="1364051"/>
        </a:xfrm>
        <a:prstGeom prst="roundRect">
          <a:avLst/>
        </a:prstGeom>
        <a:solidFill>
          <a:srgbClr val="84ACB6">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ysClr val="window" lastClr="FFFFFF"/>
              </a:solidFill>
              <a:latin typeface="Gill Sans MT" panose="020B0502020104020203"/>
              <a:ea typeface="+mn-ea"/>
              <a:cs typeface="+mn-cs"/>
            </a:rPr>
            <a:t>Micromedex</a:t>
          </a:r>
        </a:p>
      </dsp:txBody>
      <dsp:txXfrm>
        <a:off x="3971050" y="1867834"/>
        <a:ext cx="1230877" cy="12308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77FE-6776-4C26-B023-9A89A1E73451}">
      <dsp:nvSpPr>
        <dsp:cNvPr id="0" name=""/>
        <dsp:cNvSpPr/>
      </dsp:nvSpPr>
      <dsp:spPr>
        <a:xfrm>
          <a:off x="0" y="195750"/>
          <a:ext cx="7472121" cy="645750"/>
        </a:xfrm>
        <a:prstGeom prst="rect">
          <a:avLst/>
        </a:prstGeom>
        <a:solidFill>
          <a:srgbClr val="FFFFFF">
            <a:alpha val="90000"/>
            <a:hueOff val="0"/>
            <a:satOff val="0"/>
            <a:lumOff val="0"/>
            <a:alphaOff val="0"/>
          </a:srgbClr>
        </a:solidFill>
        <a:ln w="25400" cap="flat" cmpd="sng" algn="ctr">
          <a:solidFill>
            <a:srgbClr val="B4D9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920" tIns="208280" rIns="5799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Low or nonexistent risk</a:t>
          </a:r>
        </a:p>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Maternal Benefit &gt;&gt; Embryo-fetal risk: Benefit of use outweighs risk </a:t>
          </a:r>
        </a:p>
      </dsp:txBody>
      <dsp:txXfrm>
        <a:off x="0" y="195750"/>
        <a:ext cx="7472121" cy="645750"/>
      </dsp:txXfrm>
    </dsp:sp>
    <dsp:sp modelId="{069A4182-B699-4846-88BF-A9C6A8CF7F24}">
      <dsp:nvSpPr>
        <dsp:cNvPr id="0" name=""/>
        <dsp:cNvSpPr/>
      </dsp:nvSpPr>
      <dsp:spPr>
        <a:xfrm>
          <a:off x="373606" y="48150"/>
          <a:ext cx="5230484" cy="295200"/>
        </a:xfrm>
        <a:prstGeom prst="roundRect">
          <a:avLst/>
        </a:prstGeom>
        <a:solidFill>
          <a:srgbClr val="B4D9D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700" tIns="0" rIns="197700"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rgbClr val="FFFFFF"/>
              </a:solidFill>
              <a:latin typeface="Arial"/>
              <a:ea typeface="+mn-ea"/>
              <a:cs typeface="+mn-cs"/>
            </a:rPr>
            <a:t>Compatible</a:t>
          </a:r>
          <a:endParaRPr lang="en-US" sz="1400" b="1" kern="1200" dirty="0">
            <a:solidFill>
              <a:srgbClr val="FFFFFF"/>
            </a:solidFill>
            <a:latin typeface="Arial"/>
            <a:ea typeface="+mn-ea"/>
            <a:cs typeface="+mn-cs"/>
          </a:endParaRPr>
        </a:p>
      </dsp:txBody>
      <dsp:txXfrm>
        <a:off x="388016" y="62560"/>
        <a:ext cx="5201664" cy="266380"/>
      </dsp:txXfrm>
    </dsp:sp>
    <dsp:sp modelId="{96A479DC-5C1C-462D-98FD-71CA535EA716}">
      <dsp:nvSpPr>
        <dsp:cNvPr id="0" name=""/>
        <dsp:cNvSpPr/>
      </dsp:nvSpPr>
      <dsp:spPr>
        <a:xfrm>
          <a:off x="0" y="1043100"/>
          <a:ext cx="7472121" cy="645750"/>
        </a:xfrm>
        <a:prstGeom prst="rect">
          <a:avLst/>
        </a:prstGeom>
        <a:solidFill>
          <a:srgbClr val="FFFFFF">
            <a:alpha val="90000"/>
            <a:hueOff val="0"/>
            <a:satOff val="0"/>
            <a:lumOff val="0"/>
            <a:alphaOff val="0"/>
          </a:srgbClr>
        </a:solidFill>
        <a:ln w="25400" cap="flat" cmpd="sng" algn="ctr">
          <a:solidFill>
            <a:srgbClr val="B4D9D9">
              <a:hueOff val="-5400000"/>
              <a:satOff val="21364"/>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920" tIns="208280" rIns="5799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Suggest level of risk/potential toxicity</a:t>
          </a:r>
        </a:p>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Risk during specific trimesters</a:t>
          </a:r>
        </a:p>
      </dsp:txBody>
      <dsp:txXfrm>
        <a:off x="0" y="1043100"/>
        <a:ext cx="7472121" cy="645750"/>
      </dsp:txXfrm>
    </dsp:sp>
    <dsp:sp modelId="{C8045CC7-D323-4A7D-88F5-6B935967961F}">
      <dsp:nvSpPr>
        <dsp:cNvPr id="0" name=""/>
        <dsp:cNvSpPr/>
      </dsp:nvSpPr>
      <dsp:spPr>
        <a:xfrm>
          <a:off x="373606" y="895500"/>
          <a:ext cx="5230484" cy="295200"/>
        </a:xfrm>
        <a:prstGeom prst="roundRect">
          <a:avLst/>
        </a:prstGeom>
        <a:solidFill>
          <a:srgbClr val="B4D9D9">
            <a:hueOff val="-5400000"/>
            <a:satOff val="21364"/>
            <a:lumOff val="68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700" tIns="0" rIns="197700"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rgbClr val="FFFFFF"/>
              </a:solidFill>
              <a:latin typeface="Arial"/>
              <a:ea typeface="+mn-ea"/>
              <a:cs typeface="+mn-cs"/>
            </a:rPr>
            <a:t>Human Data</a:t>
          </a:r>
          <a:endParaRPr lang="en-US" sz="1400" b="1" kern="1200" dirty="0">
            <a:solidFill>
              <a:srgbClr val="FFFFFF"/>
            </a:solidFill>
            <a:latin typeface="Arial"/>
            <a:ea typeface="+mn-ea"/>
            <a:cs typeface="+mn-cs"/>
          </a:endParaRPr>
        </a:p>
      </dsp:txBody>
      <dsp:txXfrm>
        <a:off x="388016" y="909910"/>
        <a:ext cx="5201664" cy="266380"/>
      </dsp:txXfrm>
    </dsp:sp>
    <dsp:sp modelId="{F71DCDE5-347F-4B70-B8B9-785F85AEEF2C}">
      <dsp:nvSpPr>
        <dsp:cNvPr id="0" name=""/>
        <dsp:cNvSpPr/>
      </dsp:nvSpPr>
      <dsp:spPr>
        <a:xfrm>
          <a:off x="0" y="1890450"/>
          <a:ext cx="7472121" cy="645750"/>
        </a:xfrm>
        <a:prstGeom prst="rect">
          <a:avLst/>
        </a:prstGeom>
        <a:solidFill>
          <a:srgbClr val="FFFFFF">
            <a:alpha val="90000"/>
            <a:hueOff val="0"/>
            <a:satOff val="0"/>
            <a:lumOff val="0"/>
            <a:alphaOff val="0"/>
          </a:srgbClr>
        </a:solidFill>
        <a:ln w="25400" cap="flat" cmpd="sng" algn="ctr">
          <a:solidFill>
            <a:srgbClr val="B4D9D9">
              <a:hueOff val="-10800000"/>
              <a:satOff val="42728"/>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920" tIns="208280" rIns="5799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Limited or nonexistent human data to evaluate risk</a:t>
          </a:r>
        </a:p>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Animal data used to evaluate risk</a:t>
          </a:r>
        </a:p>
      </dsp:txBody>
      <dsp:txXfrm>
        <a:off x="0" y="1890450"/>
        <a:ext cx="7472121" cy="645750"/>
      </dsp:txXfrm>
    </dsp:sp>
    <dsp:sp modelId="{FD8CE333-1296-4A0D-A38E-C97D92CC6F50}">
      <dsp:nvSpPr>
        <dsp:cNvPr id="0" name=""/>
        <dsp:cNvSpPr/>
      </dsp:nvSpPr>
      <dsp:spPr>
        <a:xfrm>
          <a:off x="373606" y="1742850"/>
          <a:ext cx="5230484" cy="295200"/>
        </a:xfrm>
        <a:prstGeom prst="roundRect">
          <a:avLst/>
        </a:prstGeom>
        <a:solidFill>
          <a:srgbClr val="B4D9D9">
            <a:hueOff val="-10800000"/>
            <a:satOff val="42728"/>
            <a:lumOff val="137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700" tIns="0" rIns="197700"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rgbClr val="FFFFFF"/>
              </a:solidFill>
              <a:latin typeface="Arial"/>
              <a:ea typeface="+mn-ea"/>
              <a:cs typeface="+mn-cs"/>
            </a:rPr>
            <a:t>No (Limited) Human Data</a:t>
          </a:r>
          <a:endParaRPr lang="en-US" sz="1400" b="1" kern="1200" dirty="0">
            <a:solidFill>
              <a:srgbClr val="FFFFFF"/>
            </a:solidFill>
            <a:latin typeface="Arial"/>
            <a:ea typeface="+mn-ea"/>
            <a:cs typeface="+mn-cs"/>
          </a:endParaRPr>
        </a:p>
      </dsp:txBody>
      <dsp:txXfrm>
        <a:off x="388016" y="1757260"/>
        <a:ext cx="5201664" cy="266380"/>
      </dsp:txXfrm>
    </dsp:sp>
    <dsp:sp modelId="{36E68191-253D-4A1D-97A7-26B04B7E1DBC}">
      <dsp:nvSpPr>
        <dsp:cNvPr id="0" name=""/>
        <dsp:cNvSpPr/>
      </dsp:nvSpPr>
      <dsp:spPr>
        <a:xfrm>
          <a:off x="0" y="2737801"/>
          <a:ext cx="7472121" cy="645750"/>
        </a:xfrm>
        <a:prstGeom prst="rect">
          <a:avLst/>
        </a:prstGeom>
        <a:solidFill>
          <a:srgbClr val="FFFFFF">
            <a:alpha val="90000"/>
            <a:hueOff val="0"/>
            <a:satOff val="0"/>
            <a:lumOff val="0"/>
            <a:alphaOff val="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79920" tIns="208280" rIns="5799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Known association with toxicity</a:t>
          </a:r>
        </a:p>
        <a:p>
          <a:pPr marL="114300" lvl="1" indent="-114300" algn="l" defTabSz="533400">
            <a:lnSpc>
              <a:spcPct val="90000"/>
            </a:lnSpc>
            <a:spcBef>
              <a:spcPct val="0"/>
            </a:spcBef>
            <a:spcAft>
              <a:spcPct val="15000"/>
            </a:spcAft>
            <a:buChar char="•"/>
          </a:pPr>
          <a:r>
            <a:rPr lang="en-US" sz="1200" kern="1200" dirty="0">
              <a:solidFill>
                <a:srgbClr val="592A37">
                  <a:hueOff val="0"/>
                  <a:satOff val="0"/>
                  <a:lumOff val="0"/>
                  <a:alphaOff val="0"/>
                </a:srgbClr>
              </a:solidFill>
              <a:latin typeface="Arial"/>
              <a:ea typeface="+mn-ea"/>
              <a:cs typeface="+mn-cs"/>
            </a:rPr>
            <a:t>Data suggests risk</a:t>
          </a:r>
        </a:p>
      </dsp:txBody>
      <dsp:txXfrm>
        <a:off x="0" y="2737801"/>
        <a:ext cx="7472121" cy="645750"/>
      </dsp:txXfrm>
    </dsp:sp>
    <dsp:sp modelId="{984B9798-F2A6-4873-AF19-7D336FD5E339}">
      <dsp:nvSpPr>
        <dsp:cNvPr id="0" name=""/>
        <dsp:cNvSpPr/>
      </dsp:nvSpPr>
      <dsp:spPr>
        <a:xfrm>
          <a:off x="373606" y="2590201"/>
          <a:ext cx="5230484" cy="295200"/>
        </a:xfrm>
        <a:prstGeom prst="roundRect">
          <a:avLst/>
        </a:prstGeom>
        <a:solidFill>
          <a:schemeClr val="bg2">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700" tIns="0" rIns="19770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accent2"/>
              </a:solidFill>
              <a:latin typeface="Arial"/>
              <a:ea typeface="+mn-ea"/>
              <a:cs typeface="+mn-cs"/>
            </a:rPr>
            <a:t>Contraindicated</a:t>
          </a:r>
          <a:r>
            <a:rPr lang="en-US" sz="1400" kern="1200" dirty="0">
              <a:solidFill>
                <a:srgbClr val="592A37">
                  <a:hueOff val="0"/>
                  <a:satOff val="0"/>
                  <a:lumOff val="0"/>
                  <a:alphaOff val="0"/>
                </a:srgbClr>
              </a:solidFill>
              <a:latin typeface="Arial"/>
              <a:ea typeface="+mn-ea"/>
              <a:cs typeface="+mn-cs"/>
            </a:rPr>
            <a:t> </a:t>
          </a:r>
        </a:p>
      </dsp:txBody>
      <dsp:txXfrm>
        <a:off x="388016" y="2604611"/>
        <a:ext cx="5201664" cy="2663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53C94-7F26-410C-8A32-F583F8C8AF5E}">
      <dsp:nvSpPr>
        <dsp:cNvPr id="0" name=""/>
        <dsp:cNvSpPr/>
      </dsp:nvSpPr>
      <dsp:spPr>
        <a:xfrm>
          <a:off x="0" y="269731"/>
          <a:ext cx="7349992" cy="567000"/>
        </a:xfrm>
        <a:prstGeom prst="rect">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441" tIns="312420" rIns="570441" bIns="85344" numCol="1" spcCol="1270" anchor="t" anchorCtr="0">
          <a:noAutofit/>
        </a:bodyPr>
        <a:lstStyle/>
        <a:p>
          <a:pPr marL="114300" lvl="1" indent="-114300" algn="l" defTabSz="533400">
            <a:lnSpc>
              <a:spcPct val="90000"/>
            </a:lnSpc>
            <a:spcBef>
              <a:spcPct val="0"/>
            </a:spcBef>
            <a:spcAft>
              <a:spcPct val="15000"/>
            </a:spcAft>
            <a:buChar char="•"/>
          </a:pPr>
          <a:r>
            <a:rPr lang="en-US" sz="1200" b="1" i="0" kern="1200" dirty="0">
              <a:solidFill>
                <a:srgbClr val="000000"/>
              </a:solidFill>
            </a:rPr>
            <a:t> </a:t>
          </a:r>
          <a:r>
            <a:rPr lang="en-US" sz="1200" b="0" i="0" kern="1200" dirty="0">
              <a:solidFill>
                <a:srgbClr val="000000"/>
              </a:solidFill>
            </a:rPr>
            <a:t>Texas Tech University Health Sciences Center, in Amarillo Texas</a:t>
          </a:r>
          <a:endParaRPr lang="en-US" sz="1200" b="0" kern="1200" dirty="0">
            <a:solidFill>
              <a:srgbClr val="000000"/>
            </a:solidFill>
          </a:endParaRPr>
        </a:p>
      </dsp:txBody>
      <dsp:txXfrm>
        <a:off x="0" y="269731"/>
        <a:ext cx="7349992" cy="567000"/>
      </dsp:txXfrm>
    </dsp:sp>
    <dsp:sp modelId="{584A8195-FC65-456A-8DB2-766146872343}">
      <dsp:nvSpPr>
        <dsp:cNvPr id="0" name=""/>
        <dsp:cNvSpPr/>
      </dsp:nvSpPr>
      <dsp:spPr>
        <a:xfrm>
          <a:off x="367499" y="48331"/>
          <a:ext cx="514499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469" tIns="0" rIns="194469"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accent6"/>
              </a:solidFill>
            </a:rPr>
            <a:t>A World-Wide Call Center</a:t>
          </a:r>
          <a:r>
            <a:rPr lang="en-US" sz="1400" b="1" kern="1200" baseline="30000" dirty="0">
              <a:solidFill>
                <a:schemeClr val="accent6"/>
              </a:solidFill>
            </a:rPr>
            <a:t>10</a:t>
          </a:r>
          <a:endParaRPr lang="en-US" sz="1400" b="1" kern="1200" dirty="0">
            <a:solidFill>
              <a:schemeClr val="accent6"/>
            </a:solidFill>
          </a:endParaRPr>
        </a:p>
      </dsp:txBody>
      <dsp:txXfrm>
        <a:off x="389115" y="69947"/>
        <a:ext cx="5101762" cy="399568"/>
      </dsp:txXfrm>
    </dsp:sp>
    <dsp:sp modelId="{53BBBCF0-5F02-49E0-93E8-4E752055C1E3}">
      <dsp:nvSpPr>
        <dsp:cNvPr id="0" name=""/>
        <dsp:cNvSpPr/>
      </dsp:nvSpPr>
      <dsp:spPr>
        <a:xfrm>
          <a:off x="0" y="1139131"/>
          <a:ext cx="7349992" cy="567000"/>
        </a:xfrm>
        <a:prstGeom prst="rect">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441" tIns="312420" rIns="57044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solidFill>
            </a:rPr>
            <a:t>Published over 25 drug studies in pregnancy/lactation</a:t>
          </a:r>
        </a:p>
      </dsp:txBody>
      <dsp:txXfrm>
        <a:off x="0" y="1139131"/>
        <a:ext cx="7349992" cy="567000"/>
      </dsp:txXfrm>
    </dsp:sp>
    <dsp:sp modelId="{079CDC46-D52C-4C75-BBE0-D8114B306BAE}">
      <dsp:nvSpPr>
        <dsp:cNvPr id="0" name=""/>
        <dsp:cNvSpPr/>
      </dsp:nvSpPr>
      <dsp:spPr>
        <a:xfrm>
          <a:off x="367499" y="917731"/>
          <a:ext cx="620085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469" tIns="0" rIns="194469"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accent6"/>
              </a:solidFill>
            </a:rPr>
            <a:t>Resource for Medication Safety </a:t>
          </a:r>
          <a:endParaRPr lang="en-US" sz="1400" b="1" kern="1200" dirty="0">
            <a:solidFill>
              <a:schemeClr val="accent6"/>
            </a:solidFill>
          </a:endParaRPr>
        </a:p>
      </dsp:txBody>
      <dsp:txXfrm>
        <a:off x="389115" y="939347"/>
        <a:ext cx="6157618" cy="399568"/>
      </dsp:txXfrm>
    </dsp:sp>
    <dsp:sp modelId="{1292B2AE-FE49-4340-8DA4-83A576D3C42B}">
      <dsp:nvSpPr>
        <dsp:cNvPr id="0" name=""/>
        <dsp:cNvSpPr/>
      </dsp:nvSpPr>
      <dsp:spPr>
        <a:xfrm>
          <a:off x="0" y="2008531"/>
          <a:ext cx="7349992" cy="567000"/>
        </a:xfrm>
        <a:prstGeom prst="rect">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441" tIns="312420" rIns="570441"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solidFill>
                <a:srgbClr val="000000"/>
              </a:solidFill>
            </a:rPr>
            <a:t>Articles on various topics for breastfeeding and pregnancy</a:t>
          </a:r>
          <a:endParaRPr lang="en-US" sz="1200" kern="1200" dirty="0">
            <a:solidFill>
              <a:srgbClr val="000000"/>
            </a:solidFill>
          </a:endParaRPr>
        </a:p>
      </dsp:txBody>
      <dsp:txXfrm>
        <a:off x="0" y="2008531"/>
        <a:ext cx="7349992" cy="567000"/>
      </dsp:txXfrm>
    </dsp:sp>
    <dsp:sp modelId="{7DC47F7C-013C-4A52-AEB4-E80E998063ED}">
      <dsp:nvSpPr>
        <dsp:cNvPr id="0" name=""/>
        <dsp:cNvSpPr/>
      </dsp:nvSpPr>
      <dsp:spPr>
        <a:xfrm>
          <a:off x="367499" y="1787131"/>
          <a:ext cx="514499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469" tIns="0" rIns="194469"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accent6"/>
              </a:solidFill>
            </a:rPr>
            <a:t>InfantRisk.com </a:t>
          </a:r>
          <a:endParaRPr lang="en-US" sz="1400" b="1" kern="1200" dirty="0">
            <a:solidFill>
              <a:schemeClr val="accent6"/>
            </a:solidFill>
          </a:endParaRPr>
        </a:p>
      </dsp:txBody>
      <dsp:txXfrm>
        <a:off x="389115" y="1808747"/>
        <a:ext cx="5101762" cy="399568"/>
      </dsp:txXfrm>
    </dsp:sp>
    <dsp:sp modelId="{6FE40674-D616-4B76-804C-1B6FB0BF3982}">
      <dsp:nvSpPr>
        <dsp:cNvPr id="0" name=""/>
        <dsp:cNvSpPr/>
      </dsp:nvSpPr>
      <dsp:spPr>
        <a:xfrm>
          <a:off x="0" y="2877931"/>
          <a:ext cx="7349992" cy="744187"/>
        </a:xfrm>
        <a:prstGeom prst="rect">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441" tIns="312420" rIns="570441"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solidFill>
                <a:srgbClr val="000000"/>
              </a:solidFill>
            </a:rPr>
            <a:t>Available to answer medication questions for specific scenarios </a:t>
          </a:r>
          <a:r>
            <a:rPr lang="en-US" sz="1200" b="0" i="0" kern="1200" dirty="0" err="1">
              <a:solidFill>
                <a:srgbClr val="000000"/>
              </a:solidFill>
            </a:rPr>
            <a:t>forparents</a:t>
          </a:r>
          <a:r>
            <a:rPr lang="en-US" sz="1200" b="0" i="0" kern="1200" dirty="0">
              <a:solidFill>
                <a:srgbClr val="000000"/>
              </a:solidFill>
            </a:rPr>
            <a:t> or clinicians</a:t>
          </a:r>
          <a:endParaRPr lang="en-US" sz="1200" kern="1200" dirty="0">
            <a:solidFill>
              <a:srgbClr val="000000"/>
            </a:solidFill>
          </a:endParaRPr>
        </a:p>
        <a:p>
          <a:pPr marL="114300" lvl="1" indent="-114300" algn="l" defTabSz="533400">
            <a:lnSpc>
              <a:spcPct val="90000"/>
            </a:lnSpc>
            <a:spcBef>
              <a:spcPct val="0"/>
            </a:spcBef>
            <a:spcAft>
              <a:spcPct val="15000"/>
            </a:spcAft>
            <a:buChar char="•"/>
          </a:pPr>
          <a:r>
            <a:rPr lang="en-US" sz="1200" b="0" i="0" kern="1200" dirty="0">
              <a:solidFill>
                <a:srgbClr val="000000"/>
              </a:solidFill>
            </a:rPr>
            <a:t>Available during regular business hours (Central Standard Time) at +1 (806) 352-2519</a:t>
          </a:r>
          <a:r>
            <a:rPr lang="en-US" sz="1200" b="0" i="0" kern="1200" dirty="0">
              <a:solidFill>
                <a:srgbClr val="002060"/>
              </a:solidFill>
            </a:rPr>
            <a:t>. </a:t>
          </a:r>
          <a:endParaRPr lang="en-US" sz="1200" kern="1200" dirty="0">
            <a:solidFill>
              <a:srgbClr val="002060"/>
            </a:solidFill>
          </a:endParaRPr>
        </a:p>
      </dsp:txBody>
      <dsp:txXfrm>
        <a:off x="0" y="2877931"/>
        <a:ext cx="7349992" cy="744187"/>
      </dsp:txXfrm>
    </dsp:sp>
    <dsp:sp modelId="{A90F7308-92BE-4308-8AFD-32F8FF753D53}">
      <dsp:nvSpPr>
        <dsp:cNvPr id="0" name=""/>
        <dsp:cNvSpPr/>
      </dsp:nvSpPr>
      <dsp:spPr>
        <a:xfrm>
          <a:off x="367499" y="2656531"/>
          <a:ext cx="514499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469" tIns="0" rIns="194469" bIns="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accent6"/>
              </a:solidFill>
            </a:rPr>
            <a:t>FREE </a:t>
          </a:r>
          <a:r>
            <a:rPr lang="en-US" sz="1400" b="1" i="0" kern="1200" dirty="0" err="1">
              <a:solidFill>
                <a:schemeClr val="accent6"/>
              </a:solidFill>
            </a:rPr>
            <a:t>InfantRisk</a:t>
          </a:r>
          <a:r>
            <a:rPr lang="en-US" sz="1400" b="1" i="0" kern="1200" dirty="0">
              <a:solidFill>
                <a:schemeClr val="accent6"/>
              </a:solidFill>
            </a:rPr>
            <a:t> Hotline </a:t>
          </a:r>
          <a:endParaRPr lang="en-US" sz="1400" b="1" kern="1200" dirty="0">
            <a:solidFill>
              <a:schemeClr val="accent6"/>
            </a:solidFill>
          </a:endParaRPr>
        </a:p>
      </dsp:txBody>
      <dsp:txXfrm>
        <a:off x="389115" y="2678147"/>
        <a:ext cx="5101762" cy="3995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14DB9-64D1-2E43-80A1-2C05A961453C}">
      <dsp:nvSpPr>
        <dsp:cNvPr id="0" name=""/>
        <dsp:cNvSpPr/>
      </dsp:nvSpPr>
      <dsp:spPr>
        <a:xfrm>
          <a:off x="0" y="50861"/>
          <a:ext cx="6252320" cy="3744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Briggs</a:t>
          </a:r>
        </a:p>
      </dsp:txBody>
      <dsp:txXfrm>
        <a:off x="18277" y="69138"/>
        <a:ext cx="6215766" cy="337846"/>
      </dsp:txXfrm>
    </dsp:sp>
    <dsp:sp modelId="{A1702A5E-C22E-47C0-A4B1-E27C062B5FBE}">
      <dsp:nvSpPr>
        <dsp:cNvPr id="0" name=""/>
        <dsp:cNvSpPr/>
      </dsp:nvSpPr>
      <dsp:spPr>
        <a:xfrm>
          <a:off x="0" y="416871"/>
          <a:ext cx="625232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High-quality evidence and recommendations</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Gill Sans MT" panose="020B0502020104020203"/>
              <a:ea typeface="+mn-ea"/>
              <a:cs typeface="+mn-cs"/>
            </a:rPr>
            <a:t>Updated every 5 years</a:t>
          </a:r>
        </a:p>
      </dsp:txBody>
      <dsp:txXfrm>
        <a:off x="0" y="416871"/>
        <a:ext cx="6252320" cy="397440"/>
      </dsp:txXfrm>
    </dsp:sp>
    <dsp:sp modelId="{910EF3C7-D884-504F-AF37-7DE5F8E653E0}">
      <dsp:nvSpPr>
        <dsp:cNvPr id="0" name=""/>
        <dsp:cNvSpPr/>
      </dsp:nvSpPr>
      <dsp:spPr>
        <a:xfrm>
          <a:off x="0" y="814311"/>
          <a:ext cx="6252320" cy="374400"/>
        </a:xfrm>
        <a:prstGeom prst="roundRect">
          <a:avLst/>
        </a:prstGeom>
        <a:solidFill>
          <a:srgbClr val="8784C7">
            <a:hueOff val="-486521"/>
            <a:satOff val="-4245"/>
            <a:lumOff val="-549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Hale’s/</a:t>
          </a:r>
          <a:r>
            <a:rPr lang="en-US" sz="1600" b="1" kern="1200" dirty="0" err="1">
              <a:solidFill>
                <a:sysClr val="window" lastClr="FFFFFF"/>
              </a:solidFill>
              <a:latin typeface="+mj-lt"/>
              <a:ea typeface="+mn-ea"/>
              <a:cs typeface="+mn-cs"/>
            </a:rPr>
            <a:t>InfantRisk</a:t>
          </a:r>
          <a:endParaRPr lang="en-US" sz="1600" b="1" kern="1200" dirty="0">
            <a:solidFill>
              <a:sysClr val="window" lastClr="FFFFFF"/>
            </a:solidFill>
            <a:latin typeface="+mj-lt"/>
            <a:ea typeface="+mn-ea"/>
            <a:cs typeface="+mn-cs"/>
          </a:endParaRPr>
        </a:p>
      </dsp:txBody>
      <dsp:txXfrm>
        <a:off x="18277" y="832588"/>
        <a:ext cx="6215766" cy="337846"/>
      </dsp:txXfrm>
    </dsp:sp>
    <dsp:sp modelId="{626FBE2B-1C65-1649-8440-D5428ADDD5CA}">
      <dsp:nvSpPr>
        <dsp:cNvPr id="0" name=""/>
        <dsp:cNvSpPr/>
      </dsp:nvSpPr>
      <dsp:spPr>
        <a:xfrm>
          <a:off x="0" y="1188711"/>
          <a:ext cx="625232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Contains pharmacokinetic data in a user-friendly format </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Updated every 2 years </a:t>
          </a:r>
        </a:p>
      </dsp:txBody>
      <dsp:txXfrm>
        <a:off x="0" y="1188711"/>
        <a:ext cx="6252320" cy="397440"/>
      </dsp:txXfrm>
    </dsp:sp>
    <dsp:sp modelId="{E0BE39DD-663B-EB4A-BE18-7ADD1694B709}">
      <dsp:nvSpPr>
        <dsp:cNvPr id="0" name=""/>
        <dsp:cNvSpPr/>
      </dsp:nvSpPr>
      <dsp:spPr>
        <a:xfrm>
          <a:off x="0" y="1586151"/>
          <a:ext cx="6252320" cy="374400"/>
        </a:xfrm>
        <a:prstGeom prst="roundRect">
          <a:avLst/>
        </a:prstGeom>
        <a:solidFill>
          <a:srgbClr val="8784C7">
            <a:hueOff val="-973042"/>
            <a:satOff val="-8489"/>
            <a:lumOff val="-1098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solidFill>
                <a:sysClr val="window" lastClr="FFFFFF"/>
              </a:solidFill>
              <a:latin typeface="+mj-lt"/>
              <a:ea typeface="+mn-ea"/>
              <a:cs typeface="+mn-cs"/>
            </a:rPr>
            <a:t>LactMed</a:t>
          </a:r>
          <a:endParaRPr lang="en-US" sz="1600" b="1" kern="1200" dirty="0">
            <a:solidFill>
              <a:sysClr val="window" lastClr="FFFFFF"/>
            </a:solidFill>
            <a:latin typeface="+mj-lt"/>
            <a:ea typeface="+mn-ea"/>
            <a:cs typeface="+mn-cs"/>
          </a:endParaRPr>
        </a:p>
      </dsp:txBody>
      <dsp:txXfrm>
        <a:off x="18277" y="1604428"/>
        <a:ext cx="6215766" cy="337846"/>
      </dsp:txXfrm>
    </dsp:sp>
    <dsp:sp modelId="{AF3FC360-66F4-9143-AC0B-5B64C818028D}">
      <dsp:nvSpPr>
        <dsp:cNvPr id="0" name=""/>
        <dsp:cNvSpPr/>
      </dsp:nvSpPr>
      <dsp:spPr>
        <a:xfrm>
          <a:off x="0" y="1960551"/>
          <a:ext cx="625232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Includes medication safety information for lactation only</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Does not provide information on every medication </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Includes detailed summaries of case reports and studies published</a:t>
          </a:r>
        </a:p>
      </dsp:txBody>
      <dsp:txXfrm>
        <a:off x="0" y="1960551"/>
        <a:ext cx="6252320" cy="596160"/>
      </dsp:txXfrm>
    </dsp:sp>
    <dsp:sp modelId="{1C6B8A9D-E51B-1049-9071-2C711F119612}">
      <dsp:nvSpPr>
        <dsp:cNvPr id="0" name=""/>
        <dsp:cNvSpPr/>
      </dsp:nvSpPr>
      <dsp:spPr>
        <a:xfrm>
          <a:off x="0" y="2556711"/>
          <a:ext cx="6252320" cy="374400"/>
        </a:xfrm>
        <a:prstGeom prst="roundRect">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Micromedex</a:t>
          </a:r>
        </a:p>
      </dsp:txBody>
      <dsp:txXfrm>
        <a:off x="18277" y="2574988"/>
        <a:ext cx="6215766" cy="337846"/>
      </dsp:txXfrm>
    </dsp:sp>
    <dsp:sp modelId="{BDEC4671-0787-0147-88D0-E3BF29A8A949}">
      <dsp:nvSpPr>
        <dsp:cNvPr id="0" name=""/>
        <dsp:cNvSpPr/>
      </dsp:nvSpPr>
      <dsp:spPr>
        <a:xfrm>
          <a:off x="0" y="2931111"/>
          <a:ext cx="625232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Not updated frequently </a:t>
          </a:r>
        </a:p>
        <a:p>
          <a:pPr marL="114300" lvl="1" indent="-114300" algn="l" defTabSz="533400">
            <a:lnSpc>
              <a:spcPct val="90000"/>
            </a:lnSpc>
            <a:spcBef>
              <a:spcPct val="0"/>
            </a:spcBef>
            <a:spcAft>
              <a:spcPct val="20000"/>
            </a:spcAft>
            <a:buChar char="•"/>
          </a:pPr>
          <a:r>
            <a:rPr lang="en-US" sz="1200" kern="1200" dirty="0">
              <a:solidFill>
                <a:sysClr val="windowText" lastClr="000000">
                  <a:hueOff val="0"/>
                  <a:satOff val="0"/>
                  <a:lumOff val="0"/>
                  <a:alphaOff val="0"/>
                </a:sysClr>
              </a:solidFill>
              <a:latin typeface="+mj-lt"/>
              <a:ea typeface="+mn-ea"/>
              <a:cs typeface="+mn-cs"/>
            </a:rPr>
            <a:t>Provides general summaries</a:t>
          </a:r>
        </a:p>
      </dsp:txBody>
      <dsp:txXfrm>
        <a:off x="0" y="2931111"/>
        <a:ext cx="6252320" cy="3974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47B7-E19A-6241-96B7-F454D34C810A}">
      <dsp:nvSpPr>
        <dsp:cNvPr id="0" name=""/>
        <dsp:cNvSpPr/>
      </dsp:nvSpPr>
      <dsp:spPr>
        <a:xfrm>
          <a:off x="0" y="0"/>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A2DE1-2FEF-DE48-B183-099972ED1224}">
      <dsp:nvSpPr>
        <dsp:cNvPr id="0" name=""/>
        <dsp:cNvSpPr/>
      </dsp:nvSpPr>
      <dsp:spPr>
        <a:xfrm>
          <a:off x="0" y="0"/>
          <a:ext cx="7704000" cy="77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CDC estimates 90% of women use one or more medications while pregnant or breastfeeding </a:t>
          </a:r>
        </a:p>
      </dsp:txBody>
      <dsp:txXfrm>
        <a:off x="0" y="0"/>
        <a:ext cx="7704000" cy="771622"/>
      </dsp:txXfrm>
    </dsp:sp>
    <dsp:sp modelId="{E151D23D-9632-4E44-B8E1-AB6A298BDBF9}">
      <dsp:nvSpPr>
        <dsp:cNvPr id="0" name=""/>
        <dsp:cNvSpPr/>
      </dsp:nvSpPr>
      <dsp:spPr>
        <a:xfrm>
          <a:off x="0" y="771622"/>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880FE-AD6A-C842-9F18-678D23922187}">
      <dsp:nvSpPr>
        <dsp:cNvPr id="0" name=""/>
        <dsp:cNvSpPr/>
      </dsp:nvSpPr>
      <dsp:spPr>
        <a:xfrm>
          <a:off x="0" y="771622"/>
          <a:ext cx="7704000" cy="77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The question often arises, “Can I take this while pregnant or breastfeeding?”</a:t>
          </a:r>
        </a:p>
      </dsp:txBody>
      <dsp:txXfrm>
        <a:off x="0" y="771622"/>
        <a:ext cx="7704000" cy="771622"/>
      </dsp:txXfrm>
    </dsp:sp>
    <dsp:sp modelId="{F1A077C6-A3B6-244E-AF79-3E98B6616577}">
      <dsp:nvSpPr>
        <dsp:cNvPr id="0" name=""/>
        <dsp:cNvSpPr/>
      </dsp:nvSpPr>
      <dsp:spPr>
        <a:xfrm>
          <a:off x="0" y="1543244"/>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AAD7F-8A10-E14B-9381-694E3C0F2EE3}">
      <dsp:nvSpPr>
        <dsp:cNvPr id="0" name=""/>
        <dsp:cNvSpPr/>
      </dsp:nvSpPr>
      <dsp:spPr>
        <a:xfrm>
          <a:off x="0" y="1543244"/>
          <a:ext cx="7704000" cy="77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Concrete data is often lacking regarding medication safety </a:t>
          </a:r>
        </a:p>
      </dsp:txBody>
      <dsp:txXfrm>
        <a:off x="0" y="1543244"/>
        <a:ext cx="7704000" cy="771622"/>
      </dsp:txXfrm>
    </dsp:sp>
    <dsp:sp modelId="{FA5E79D5-C828-B64C-9315-CCEC532FBFB2}">
      <dsp:nvSpPr>
        <dsp:cNvPr id="0" name=""/>
        <dsp:cNvSpPr/>
      </dsp:nvSpPr>
      <dsp:spPr>
        <a:xfrm>
          <a:off x="0" y="2314867"/>
          <a:ext cx="77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6C6D9-C217-5641-8164-E5FDABE8D9E9}">
      <dsp:nvSpPr>
        <dsp:cNvPr id="0" name=""/>
        <dsp:cNvSpPr/>
      </dsp:nvSpPr>
      <dsp:spPr>
        <a:xfrm>
          <a:off x="0" y="2314867"/>
          <a:ext cx="7704000" cy="77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0000"/>
              </a:solidFill>
            </a:rPr>
            <a:t>Providers usually practice a more cautionary approach </a:t>
          </a:r>
        </a:p>
      </dsp:txBody>
      <dsp:txXfrm>
        <a:off x="0" y="2314867"/>
        <a:ext cx="7704000" cy="7716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A5E00-1CAD-8940-994D-D37F6AE73B71}">
      <dsp:nvSpPr>
        <dsp:cNvPr id="0" name=""/>
        <dsp:cNvSpPr/>
      </dsp:nvSpPr>
      <dsp:spPr>
        <a:xfrm>
          <a:off x="0" y="526862"/>
          <a:ext cx="7466399" cy="3744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Evaluate at least 2 established resources </a:t>
          </a:r>
        </a:p>
      </dsp:txBody>
      <dsp:txXfrm>
        <a:off x="18277" y="545139"/>
        <a:ext cx="7429845" cy="337846"/>
      </dsp:txXfrm>
    </dsp:sp>
    <dsp:sp modelId="{401AF40D-E545-5942-B131-B3A52AA4CE82}">
      <dsp:nvSpPr>
        <dsp:cNvPr id="0" name=""/>
        <dsp:cNvSpPr/>
      </dsp:nvSpPr>
      <dsp:spPr>
        <a:xfrm>
          <a:off x="0" y="901262"/>
          <a:ext cx="7466399"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5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1" kern="1200" dirty="0">
              <a:solidFill>
                <a:sysClr val="windowText" lastClr="000000">
                  <a:hueOff val="0"/>
                  <a:satOff val="0"/>
                  <a:lumOff val="0"/>
                  <a:alphaOff val="0"/>
                </a:sysClr>
              </a:solidFill>
              <a:latin typeface="+mj-lt"/>
              <a:ea typeface="+mn-ea"/>
              <a:cs typeface="+mn-cs"/>
            </a:rPr>
            <a:t>Avoid package inserts and Micromedex</a:t>
          </a:r>
        </a:p>
      </dsp:txBody>
      <dsp:txXfrm>
        <a:off x="0" y="901262"/>
        <a:ext cx="7466399" cy="264960"/>
      </dsp:txXfrm>
    </dsp:sp>
    <dsp:sp modelId="{FD93C630-E205-B743-ADCE-721563F7AEB3}">
      <dsp:nvSpPr>
        <dsp:cNvPr id="0" name=""/>
        <dsp:cNvSpPr/>
      </dsp:nvSpPr>
      <dsp:spPr>
        <a:xfrm>
          <a:off x="0" y="1166222"/>
          <a:ext cx="7466399" cy="374400"/>
        </a:xfrm>
        <a:prstGeom prst="roundRect">
          <a:avLst/>
        </a:prstGeom>
        <a:solidFill>
          <a:srgbClr val="8784C7">
            <a:hueOff val="-364891"/>
            <a:satOff val="-3184"/>
            <a:lumOff val="-4118"/>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Evaluate pharmacokinetic principles</a:t>
          </a:r>
        </a:p>
      </dsp:txBody>
      <dsp:txXfrm>
        <a:off x="18277" y="1184499"/>
        <a:ext cx="7429845" cy="337846"/>
      </dsp:txXfrm>
    </dsp:sp>
    <dsp:sp modelId="{AB18EC1E-C7FD-FA46-B9E6-A08E79D3069A}">
      <dsp:nvSpPr>
        <dsp:cNvPr id="0" name=""/>
        <dsp:cNvSpPr/>
      </dsp:nvSpPr>
      <dsp:spPr>
        <a:xfrm>
          <a:off x="0" y="1586702"/>
          <a:ext cx="7466399" cy="374400"/>
        </a:xfrm>
        <a:prstGeom prst="roundRect">
          <a:avLst/>
        </a:prstGeo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Assess trimester, gestational age, and postnatal age</a:t>
          </a:r>
        </a:p>
      </dsp:txBody>
      <dsp:txXfrm>
        <a:off x="18277" y="1604979"/>
        <a:ext cx="7429845" cy="337846"/>
      </dsp:txXfrm>
    </dsp:sp>
    <dsp:sp modelId="{D513CF53-E091-5B48-8620-DFE5CC7D1C02}">
      <dsp:nvSpPr>
        <dsp:cNvPr id="0" name=""/>
        <dsp:cNvSpPr/>
      </dsp:nvSpPr>
      <dsp:spPr>
        <a:xfrm>
          <a:off x="0" y="2007182"/>
          <a:ext cx="7466399" cy="374400"/>
        </a:xfrm>
        <a:prstGeom prst="roundRect">
          <a:avLst/>
        </a:prstGeom>
        <a:solidFill>
          <a:srgbClr val="8784C7">
            <a:hueOff val="-1094672"/>
            <a:satOff val="-9550"/>
            <a:lumOff val="-12353"/>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Evaluate risk vs. benefit of medication use during pregnancy and lactation </a:t>
          </a:r>
        </a:p>
      </dsp:txBody>
      <dsp:txXfrm>
        <a:off x="18277" y="2025459"/>
        <a:ext cx="7429845" cy="337846"/>
      </dsp:txXfrm>
    </dsp:sp>
    <dsp:sp modelId="{DF570E24-D322-1040-8676-BDDDA0E73480}">
      <dsp:nvSpPr>
        <dsp:cNvPr id="0" name=""/>
        <dsp:cNvSpPr/>
      </dsp:nvSpPr>
      <dsp:spPr>
        <a:xfrm>
          <a:off x="0" y="2427662"/>
          <a:ext cx="7466399" cy="374400"/>
        </a:xfrm>
        <a:prstGeom prst="roundRect">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Avoid known teratogens or newly marketed drugs</a:t>
          </a:r>
        </a:p>
      </dsp:txBody>
      <dsp:txXfrm>
        <a:off x="18277" y="2445939"/>
        <a:ext cx="7429845" cy="3378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A5E00-1CAD-8940-994D-D37F6AE73B71}">
      <dsp:nvSpPr>
        <dsp:cNvPr id="0" name=""/>
        <dsp:cNvSpPr/>
      </dsp:nvSpPr>
      <dsp:spPr>
        <a:xfrm>
          <a:off x="0" y="24839"/>
          <a:ext cx="6947999" cy="60840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Promote non-pharmacologic therapies when able</a:t>
          </a:r>
        </a:p>
      </dsp:txBody>
      <dsp:txXfrm>
        <a:off x="29700" y="54539"/>
        <a:ext cx="6888599" cy="549000"/>
      </dsp:txXfrm>
    </dsp:sp>
    <dsp:sp modelId="{FEA4B9A4-9080-304C-A485-EAFC169D9CBB}">
      <dsp:nvSpPr>
        <dsp:cNvPr id="0" name=""/>
        <dsp:cNvSpPr/>
      </dsp:nvSpPr>
      <dsp:spPr>
        <a:xfrm>
          <a:off x="0" y="679319"/>
          <a:ext cx="6947999" cy="608400"/>
        </a:xfrm>
        <a:prstGeom prst="roundRect">
          <a:avLst/>
        </a:prstGeom>
        <a:solidFill>
          <a:srgbClr val="8784C7">
            <a:hueOff val="-364891"/>
            <a:satOff val="-3184"/>
            <a:lumOff val="-4118"/>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Recommend consulting healthcare providers prior to using new OTCs or herbal supplements </a:t>
          </a:r>
        </a:p>
      </dsp:txBody>
      <dsp:txXfrm>
        <a:off x="29700" y="709019"/>
        <a:ext cx="6888599" cy="549000"/>
      </dsp:txXfrm>
    </dsp:sp>
    <dsp:sp modelId="{FD93C630-E205-B743-ADCE-721563F7AEB3}">
      <dsp:nvSpPr>
        <dsp:cNvPr id="0" name=""/>
        <dsp:cNvSpPr/>
      </dsp:nvSpPr>
      <dsp:spPr>
        <a:xfrm>
          <a:off x="0" y="1333799"/>
          <a:ext cx="6947999" cy="608400"/>
        </a:xfrm>
        <a:prstGeom prst="roundRect">
          <a:avLst/>
        </a:prstGeo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Provide support and follow up if inadvertent exposure </a:t>
          </a:r>
        </a:p>
      </dsp:txBody>
      <dsp:txXfrm>
        <a:off x="29700" y="1363499"/>
        <a:ext cx="6888599" cy="549000"/>
      </dsp:txXfrm>
    </dsp:sp>
    <dsp:sp modelId="{09B0AA84-8D27-4510-B2B7-0C69E356AC70}">
      <dsp:nvSpPr>
        <dsp:cNvPr id="0" name=""/>
        <dsp:cNvSpPr/>
      </dsp:nvSpPr>
      <dsp:spPr>
        <a:xfrm>
          <a:off x="0" y="1988280"/>
          <a:ext cx="6947999" cy="608400"/>
        </a:xfrm>
        <a:prstGeom prst="roundRect">
          <a:avLst/>
        </a:prstGeom>
        <a:solidFill>
          <a:srgbClr val="8784C7">
            <a:hueOff val="-729781"/>
            <a:satOff val="-6367"/>
            <a:lumOff val="-8236"/>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Educate on potential adverse events to monitor for in breastfed infants</a:t>
          </a:r>
        </a:p>
      </dsp:txBody>
      <dsp:txXfrm>
        <a:off x="29700" y="2017980"/>
        <a:ext cx="6888599" cy="549000"/>
      </dsp:txXfrm>
    </dsp:sp>
    <dsp:sp modelId="{AB18EC1E-C7FD-FA46-B9E6-A08E79D3069A}">
      <dsp:nvSpPr>
        <dsp:cNvPr id="0" name=""/>
        <dsp:cNvSpPr/>
      </dsp:nvSpPr>
      <dsp:spPr>
        <a:xfrm>
          <a:off x="0" y="2642760"/>
          <a:ext cx="6947999" cy="608400"/>
        </a:xfrm>
        <a:prstGeom prst="roundRect">
          <a:avLst/>
        </a:prstGeom>
        <a:solidFill>
          <a:srgbClr val="8784C7">
            <a:hueOff val="-1094672"/>
            <a:satOff val="-9550"/>
            <a:lumOff val="-12353"/>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ysClr val="window" lastClr="FFFFFF"/>
              </a:solidFill>
              <a:latin typeface="+mj-lt"/>
              <a:ea typeface="+mn-ea"/>
              <a:cs typeface="+mn-cs"/>
            </a:rPr>
            <a:t>Promote shared decision-making and patient-centered care </a:t>
          </a:r>
        </a:p>
      </dsp:txBody>
      <dsp:txXfrm>
        <a:off x="29700" y="2672460"/>
        <a:ext cx="6888599"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C4C0C-9476-4706-810F-289944339AEC}">
      <dsp:nvSpPr>
        <dsp:cNvPr id="0" name=""/>
        <dsp:cNvSpPr/>
      </dsp:nvSpPr>
      <dsp:spPr>
        <a:xfrm>
          <a:off x="0" y="205956"/>
          <a:ext cx="3689820" cy="10584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371" tIns="249936" rIns="28637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 and spinal cord development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Major organs begin to develop</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Fetal heartbeat can be detected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Kidneys begin to make urine</a:t>
          </a:r>
        </a:p>
      </dsp:txBody>
      <dsp:txXfrm>
        <a:off x="0" y="205956"/>
        <a:ext cx="3689820" cy="1058400"/>
      </dsp:txXfrm>
    </dsp:sp>
    <dsp:sp modelId="{4C59FAC1-B147-44EA-8707-978188FB4037}">
      <dsp:nvSpPr>
        <dsp:cNvPr id="0" name=""/>
        <dsp:cNvSpPr/>
      </dsp:nvSpPr>
      <dsp:spPr>
        <a:xfrm>
          <a:off x="184491" y="28836"/>
          <a:ext cx="2582874" cy="35424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26" tIns="0" rIns="9762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 lastClr="FFFFFF"/>
              </a:solidFill>
              <a:latin typeface="Arial" panose="020B0604020202020204" pitchFamily="34" charset="0"/>
              <a:ea typeface="+mn-ea"/>
              <a:cs typeface="Arial" panose="020B0604020202020204" pitchFamily="34" charset="0"/>
            </a:rPr>
            <a:t>First Trimester (1w-13w/6d)</a:t>
          </a:r>
        </a:p>
      </dsp:txBody>
      <dsp:txXfrm>
        <a:off x="201784" y="46129"/>
        <a:ext cx="2548288" cy="319654"/>
      </dsp:txXfrm>
    </dsp:sp>
    <dsp:sp modelId="{481BAEA1-BBA9-4226-AB15-D8B4609BC796}">
      <dsp:nvSpPr>
        <dsp:cNvPr id="0" name=""/>
        <dsp:cNvSpPr/>
      </dsp:nvSpPr>
      <dsp:spPr>
        <a:xfrm>
          <a:off x="0" y="1506276"/>
          <a:ext cx="3689820" cy="8694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371" tIns="249936" rIns="28637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Continued organ development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Sex of fetus can be determined</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Lungs develop surfactant</a:t>
          </a:r>
        </a:p>
      </dsp:txBody>
      <dsp:txXfrm>
        <a:off x="0" y="1506276"/>
        <a:ext cx="3689820" cy="869400"/>
      </dsp:txXfrm>
    </dsp:sp>
    <dsp:sp modelId="{9141C24E-D7EB-4685-A476-48CD1C8BE035}">
      <dsp:nvSpPr>
        <dsp:cNvPr id="0" name=""/>
        <dsp:cNvSpPr/>
      </dsp:nvSpPr>
      <dsp:spPr>
        <a:xfrm>
          <a:off x="184491" y="1329156"/>
          <a:ext cx="2582874" cy="35424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26" tIns="0" rIns="9762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 lastClr="FFFFFF"/>
              </a:solidFill>
              <a:latin typeface="Arial" panose="020B0604020202020204" pitchFamily="34" charset="0"/>
              <a:ea typeface="+mn-ea"/>
              <a:cs typeface="Arial" panose="020B0604020202020204" pitchFamily="34" charset="0"/>
            </a:rPr>
            <a:t>Second Trimester (14w-27w/6d)</a:t>
          </a:r>
        </a:p>
      </dsp:txBody>
      <dsp:txXfrm>
        <a:off x="201784" y="1346449"/>
        <a:ext cx="2548288" cy="319654"/>
      </dsp:txXfrm>
    </dsp:sp>
    <dsp:sp modelId="{9270BCFD-245B-4DFD-8798-750E2E49F92B}">
      <dsp:nvSpPr>
        <dsp:cNvPr id="0" name=""/>
        <dsp:cNvSpPr/>
      </dsp:nvSpPr>
      <dsp:spPr>
        <a:xfrm>
          <a:off x="0" y="2617596"/>
          <a:ext cx="3689820" cy="869400"/>
        </a:xfrm>
        <a:prstGeom prst="rect">
          <a:avLst/>
        </a:prstGeom>
        <a:solidFill>
          <a:sysClr val="window" lastClr="FFFFFF">
            <a:alpha val="90000"/>
            <a:hueOff val="0"/>
            <a:satOff val="0"/>
            <a:lumOff val="0"/>
            <a:alphaOff val="0"/>
          </a:sysClr>
        </a:solidFill>
        <a:ln w="22225" cap="rnd" cmpd="sng" algn="ctr">
          <a:solidFill>
            <a:srgbClr val="8784C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6371" tIns="249936" rIns="28637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Lung surfactant increases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Organ function progresses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Bones begin to harden </a:t>
          </a:r>
        </a:p>
      </dsp:txBody>
      <dsp:txXfrm>
        <a:off x="0" y="2617596"/>
        <a:ext cx="3689820" cy="869400"/>
      </dsp:txXfrm>
    </dsp:sp>
    <dsp:sp modelId="{38C222DD-BD4D-4152-AFA5-EBDF69376F4F}">
      <dsp:nvSpPr>
        <dsp:cNvPr id="0" name=""/>
        <dsp:cNvSpPr/>
      </dsp:nvSpPr>
      <dsp:spPr>
        <a:xfrm>
          <a:off x="184491" y="2440476"/>
          <a:ext cx="2582874" cy="354240"/>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26" tIns="0" rIns="97626"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ysClr val="window" lastClr="FFFFFF"/>
              </a:solidFill>
              <a:latin typeface="Arial" panose="020B0604020202020204" pitchFamily="34" charset="0"/>
              <a:ea typeface="+mn-ea"/>
              <a:cs typeface="Arial" panose="020B0604020202020204" pitchFamily="34" charset="0"/>
            </a:rPr>
            <a:t>Third Trimester (28w-40w/6d)</a:t>
          </a:r>
        </a:p>
      </dsp:txBody>
      <dsp:txXfrm>
        <a:off x="201784" y="2457769"/>
        <a:ext cx="2548288"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72CF-28D5-4D9F-AE99-F6AB1B649E2B}">
      <dsp:nvSpPr>
        <dsp:cNvPr id="0" name=""/>
        <dsp:cNvSpPr/>
      </dsp:nvSpPr>
      <dsp:spPr>
        <a:xfrm rot="5400000">
          <a:off x="5349791" y="-2357719"/>
          <a:ext cx="407881" cy="5227042"/>
        </a:xfrm>
        <a:prstGeom prst="round2Same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mn-cs"/>
            </a:rPr>
            <a:t>Some embryos are genetically predisposed and at an increased risk  </a:t>
          </a:r>
        </a:p>
      </dsp:txBody>
      <dsp:txXfrm rot="-5400000">
        <a:off x="2940211" y="71772"/>
        <a:ext cx="5207131" cy="368059"/>
      </dsp:txXfrm>
    </dsp:sp>
    <dsp:sp modelId="{9677554D-9557-4C6A-A43C-47A16C4DBA4C}">
      <dsp:nvSpPr>
        <dsp:cNvPr id="0" name=""/>
        <dsp:cNvSpPr/>
      </dsp:nvSpPr>
      <dsp:spPr>
        <a:xfrm>
          <a:off x="0" y="875"/>
          <a:ext cx="2940211" cy="509852"/>
        </a:xfrm>
        <a:prstGeom prst="round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mn-cs"/>
            </a:rPr>
            <a:t>Genetics and Resulting Interaction</a:t>
          </a:r>
        </a:p>
      </dsp:txBody>
      <dsp:txXfrm>
        <a:off x="24889" y="25764"/>
        <a:ext cx="2890433" cy="460074"/>
      </dsp:txXfrm>
    </dsp:sp>
    <dsp:sp modelId="{6538D656-3D16-484A-999D-250B982528F5}">
      <dsp:nvSpPr>
        <dsp:cNvPr id="0" name=""/>
        <dsp:cNvSpPr/>
      </dsp:nvSpPr>
      <dsp:spPr>
        <a:xfrm rot="5400000">
          <a:off x="5349791" y="-1822374"/>
          <a:ext cx="407881" cy="5227042"/>
        </a:xfrm>
        <a:prstGeom prst="round2SameRect">
          <a:avLst/>
        </a:prstGeom>
        <a:solidFill>
          <a:srgbClr val="8784C7">
            <a:tint val="40000"/>
            <a:alpha val="90000"/>
            <a:hueOff val="-240023"/>
            <a:satOff val="-3077"/>
            <a:lumOff val="-775"/>
            <a:alphaOff val="0"/>
          </a:srgbClr>
        </a:solidFill>
        <a:ln w="22225" cap="rnd" cmpd="sng" algn="ctr">
          <a:solidFill>
            <a:srgbClr val="8784C7">
              <a:tint val="40000"/>
              <a:alpha val="90000"/>
              <a:hueOff val="-240023"/>
              <a:satOff val="-3077"/>
              <a:lumOff val="-77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Arial" panose="020B0604020202020204" pitchFamily="34" charset="0"/>
            </a:rPr>
            <a:t>Susceptibility to teratogenicity varies depending on exposure and gestational age </a:t>
          </a:r>
        </a:p>
      </dsp:txBody>
      <dsp:txXfrm rot="-5400000">
        <a:off x="2940211" y="607117"/>
        <a:ext cx="5207131" cy="368059"/>
      </dsp:txXfrm>
    </dsp:sp>
    <dsp:sp modelId="{88A6EC97-6B80-4885-911A-F49B6FCF2814}">
      <dsp:nvSpPr>
        <dsp:cNvPr id="0" name=""/>
        <dsp:cNvSpPr/>
      </dsp:nvSpPr>
      <dsp:spPr>
        <a:xfrm>
          <a:off x="0" y="536220"/>
          <a:ext cx="2940211" cy="509852"/>
        </a:xfrm>
        <a:prstGeom prst="roundRect">
          <a:avLst/>
        </a:prstGeom>
        <a:solidFill>
          <a:srgbClr val="8784C7">
            <a:hueOff val="-291913"/>
            <a:satOff val="-2547"/>
            <a:lumOff val="-3294"/>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Arial" panose="020B0604020202020204" pitchFamily="34" charset="0"/>
            </a:rPr>
            <a:t>Timing of Exposure</a:t>
          </a:r>
        </a:p>
      </dsp:txBody>
      <dsp:txXfrm>
        <a:off x="24889" y="561109"/>
        <a:ext cx="2890433" cy="460074"/>
      </dsp:txXfrm>
    </dsp:sp>
    <dsp:sp modelId="{F4DE942A-9EF9-4424-8300-3A1EC28CF55A}">
      <dsp:nvSpPr>
        <dsp:cNvPr id="0" name=""/>
        <dsp:cNvSpPr/>
      </dsp:nvSpPr>
      <dsp:spPr>
        <a:xfrm rot="5400000">
          <a:off x="5349791" y="-1287029"/>
          <a:ext cx="407881" cy="5227042"/>
        </a:xfrm>
        <a:prstGeom prst="round2SameRect">
          <a:avLst/>
        </a:prstGeom>
        <a:solidFill>
          <a:srgbClr val="8784C7">
            <a:tint val="40000"/>
            <a:alpha val="90000"/>
            <a:hueOff val="-480047"/>
            <a:satOff val="-6154"/>
            <a:lumOff val="-1550"/>
            <a:alphaOff val="0"/>
          </a:srgbClr>
        </a:solidFill>
        <a:ln w="22225" cap="rnd" cmpd="sng" algn="ctr">
          <a:solidFill>
            <a:srgbClr val="8784C7">
              <a:tint val="40000"/>
              <a:alpha val="90000"/>
              <a:hueOff val="-480047"/>
              <a:satOff val="-6154"/>
              <a:lumOff val="-155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Arial" panose="020B0604020202020204" pitchFamily="34" charset="0"/>
            </a:rPr>
            <a:t>Agents have specific mechanisms of teratogenic action</a:t>
          </a:r>
        </a:p>
      </dsp:txBody>
      <dsp:txXfrm rot="-5400000">
        <a:off x="2940211" y="1142462"/>
        <a:ext cx="5207131" cy="368059"/>
      </dsp:txXfrm>
    </dsp:sp>
    <dsp:sp modelId="{742FD8D1-8F4C-4C69-B372-708EA6F25C55}">
      <dsp:nvSpPr>
        <dsp:cNvPr id="0" name=""/>
        <dsp:cNvSpPr/>
      </dsp:nvSpPr>
      <dsp:spPr>
        <a:xfrm>
          <a:off x="0" y="1071565"/>
          <a:ext cx="2940211" cy="509852"/>
        </a:xfrm>
        <a:prstGeom prst="roundRect">
          <a:avLst/>
        </a:prstGeom>
        <a:solidFill>
          <a:srgbClr val="8784C7">
            <a:hueOff val="-583825"/>
            <a:satOff val="-5094"/>
            <a:lumOff val="-6588"/>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Arial" panose="020B0604020202020204" pitchFamily="34" charset="0"/>
            </a:rPr>
            <a:t>Mechanism of Teratogenesis  </a:t>
          </a:r>
        </a:p>
      </dsp:txBody>
      <dsp:txXfrm>
        <a:off x="24889" y="1096454"/>
        <a:ext cx="2890433" cy="460074"/>
      </dsp:txXfrm>
    </dsp:sp>
    <dsp:sp modelId="{A84B2842-8600-4310-8B08-467C67649937}">
      <dsp:nvSpPr>
        <dsp:cNvPr id="0" name=""/>
        <dsp:cNvSpPr/>
      </dsp:nvSpPr>
      <dsp:spPr>
        <a:xfrm rot="5400000">
          <a:off x="5349791" y="-751684"/>
          <a:ext cx="407881" cy="5227042"/>
        </a:xfrm>
        <a:prstGeom prst="round2SameRect">
          <a:avLst/>
        </a:prstGeom>
        <a:solidFill>
          <a:srgbClr val="8784C7">
            <a:tint val="40000"/>
            <a:alpha val="90000"/>
            <a:hueOff val="-720070"/>
            <a:satOff val="-9232"/>
            <a:lumOff val="-2324"/>
            <a:alphaOff val="0"/>
          </a:srgbClr>
        </a:solidFill>
        <a:ln w="22225" cap="rnd" cmpd="sng" algn="ctr">
          <a:solidFill>
            <a:srgbClr val="8784C7">
              <a:tint val="40000"/>
              <a:alpha val="90000"/>
              <a:hueOff val="-720070"/>
              <a:satOff val="-9232"/>
              <a:lumOff val="-232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Arial" panose="020B0604020202020204" pitchFamily="34" charset="0"/>
            </a:rPr>
            <a:t>The final effect of exposure to the agent</a:t>
          </a:r>
        </a:p>
      </dsp:txBody>
      <dsp:txXfrm rot="-5400000">
        <a:off x="2940211" y="1677807"/>
        <a:ext cx="5207131" cy="368059"/>
      </dsp:txXfrm>
    </dsp:sp>
    <dsp:sp modelId="{838347A7-FB6A-4DE0-BC92-D713B48A79F3}">
      <dsp:nvSpPr>
        <dsp:cNvPr id="0" name=""/>
        <dsp:cNvSpPr/>
      </dsp:nvSpPr>
      <dsp:spPr>
        <a:xfrm>
          <a:off x="0" y="1606910"/>
          <a:ext cx="2940211" cy="509852"/>
        </a:xfrm>
        <a:prstGeom prst="roundRect">
          <a:avLst/>
        </a:prstGeom>
        <a:solidFill>
          <a:srgbClr val="8784C7">
            <a:hueOff val="-875738"/>
            <a:satOff val="-7640"/>
            <a:lumOff val="-9883"/>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Arial" panose="020B0604020202020204" pitchFamily="34" charset="0"/>
            </a:rPr>
            <a:t>Manifestation</a:t>
          </a:r>
          <a:r>
            <a:rPr lang="en-US" sz="1500" kern="1200" dirty="0">
              <a:solidFill>
                <a:sysClr val="window" lastClr="FFFFFF"/>
              </a:solidFill>
              <a:latin typeface="+mn-lt"/>
              <a:ea typeface="+mn-ea"/>
              <a:cs typeface="Arial" panose="020B0604020202020204" pitchFamily="34" charset="0"/>
            </a:rPr>
            <a:t> </a:t>
          </a:r>
        </a:p>
      </dsp:txBody>
      <dsp:txXfrm>
        <a:off x="24889" y="1631799"/>
        <a:ext cx="2890433" cy="460074"/>
      </dsp:txXfrm>
    </dsp:sp>
    <dsp:sp modelId="{C6D697C3-84FC-4117-B256-436A46118350}">
      <dsp:nvSpPr>
        <dsp:cNvPr id="0" name=""/>
        <dsp:cNvSpPr/>
      </dsp:nvSpPr>
      <dsp:spPr>
        <a:xfrm rot="5400000">
          <a:off x="5349791" y="-216339"/>
          <a:ext cx="407881" cy="5227042"/>
        </a:xfrm>
        <a:prstGeom prst="round2SameRect">
          <a:avLst/>
        </a:prstGeom>
        <a:solidFill>
          <a:srgbClr val="8784C7">
            <a:tint val="40000"/>
            <a:alpha val="90000"/>
            <a:hueOff val="-960094"/>
            <a:satOff val="-12309"/>
            <a:lumOff val="-3099"/>
            <a:alphaOff val="0"/>
          </a:srgbClr>
        </a:solidFill>
        <a:ln w="22225" cap="rnd" cmpd="sng" algn="ctr">
          <a:solidFill>
            <a:srgbClr val="8784C7">
              <a:tint val="40000"/>
              <a:alpha val="90000"/>
              <a:hueOff val="-960094"/>
              <a:satOff val="-12309"/>
              <a:lumOff val="-309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Arial" panose="020B0604020202020204" pitchFamily="34" charset="0"/>
            </a:rPr>
            <a:t>Pharmacologic factors, and maternal physiology impact on transfer</a:t>
          </a:r>
        </a:p>
      </dsp:txBody>
      <dsp:txXfrm rot="-5400000">
        <a:off x="2940211" y="2213152"/>
        <a:ext cx="5207131" cy="368059"/>
      </dsp:txXfrm>
    </dsp:sp>
    <dsp:sp modelId="{52800530-0E7E-4B9C-BC77-760AA38B5B34}">
      <dsp:nvSpPr>
        <dsp:cNvPr id="0" name=""/>
        <dsp:cNvSpPr/>
      </dsp:nvSpPr>
      <dsp:spPr>
        <a:xfrm>
          <a:off x="0" y="2142255"/>
          <a:ext cx="2940211" cy="509852"/>
        </a:xfrm>
        <a:prstGeom prst="roundRect">
          <a:avLst/>
        </a:prstGeom>
        <a:solidFill>
          <a:srgbClr val="8784C7">
            <a:hueOff val="-1167650"/>
            <a:satOff val="-10187"/>
            <a:lumOff val="-13177"/>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Arial" panose="020B0604020202020204" pitchFamily="34" charset="0"/>
            </a:rPr>
            <a:t>Environmental Influences</a:t>
          </a:r>
        </a:p>
      </dsp:txBody>
      <dsp:txXfrm>
        <a:off x="24889" y="2167144"/>
        <a:ext cx="2890433" cy="460074"/>
      </dsp:txXfrm>
    </dsp:sp>
    <dsp:sp modelId="{DBAA1503-528C-40D1-9BF1-1D6544438572}">
      <dsp:nvSpPr>
        <dsp:cNvPr id="0" name=""/>
        <dsp:cNvSpPr/>
      </dsp:nvSpPr>
      <dsp:spPr>
        <a:xfrm rot="5400000">
          <a:off x="5349791" y="319005"/>
          <a:ext cx="407881" cy="5227042"/>
        </a:xfrm>
        <a:prstGeom prst="round2SameRect">
          <a:avLst/>
        </a:prstGeom>
        <a:solidFill>
          <a:srgbClr val="8784C7">
            <a:tint val="40000"/>
            <a:alpha val="90000"/>
            <a:hueOff val="-1200117"/>
            <a:satOff val="-15386"/>
            <a:lumOff val="-3874"/>
            <a:alphaOff val="0"/>
          </a:srgbClr>
        </a:solidFill>
        <a:ln w="22225" cap="rnd" cmpd="sng" algn="ctr">
          <a:solidFill>
            <a:srgbClr val="8784C7">
              <a:tint val="40000"/>
              <a:alpha val="90000"/>
              <a:hueOff val="-1200117"/>
              <a:satOff val="-15386"/>
              <a:lumOff val="-387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US" sz="1200" kern="1200" dirty="0">
              <a:solidFill>
                <a:sysClr val="windowText" lastClr="000000">
                  <a:hueOff val="0"/>
                  <a:satOff val="0"/>
                  <a:lumOff val="0"/>
                  <a:alphaOff val="0"/>
                </a:sysClr>
              </a:solidFill>
              <a:latin typeface="+mn-lt"/>
              <a:ea typeface="+mn-ea"/>
              <a:cs typeface="Arial" panose="020B0604020202020204" pitchFamily="34" charset="0"/>
            </a:rPr>
            <a:t>Teratogenicity varies depending on dose, duration, or amount of exposure </a:t>
          </a:r>
        </a:p>
      </dsp:txBody>
      <dsp:txXfrm rot="-5400000">
        <a:off x="2940211" y="2748497"/>
        <a:ext cx="5207131" cy="368059"/>
      </dsp:txXfrm>
    </dsp:sp>
    <dsp:sp modelId="{69EA04BC-A71C-4FB0-A7A3-8BB42425E7E9}">
      <dsp:nvSpPr>
        <dsp:cNvPr id="0" name=""/>
        <dsp:cNvSpPr/>
      </dsp:nvSpPr>
      <dsp:spPr>
        <a:xfrm>
          <a:off x="0" y="2677600"/>
          <a:ext cx="2940211" cy="509852"/>
        </a:xfrm>
        <a:prstGeom prst="roundRect">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 lastClr="FFFFFF"/>
              </a:solidFill>
              <a:latin typeface="+mn-lt"/>
              <a:ea typeface="+mn-ea"/>
              <a:cs typeface="Arial" panose="020B0604020202020204" pitchFamily="34" charset="0"/>
            </a:rPr>
            <a:t>Dose Effect</a:t>
          </a:r>
        </a:p>
      </dsp:txBody>
      <dsp:txXfrm>
        <a:off x="24889" y="2702489"/>
        <a:ext cx="2890433" cy="460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FC874-9B34-4C2E-9622-ECDCC8012118}">
      <dsp:nvSpPr>
        <dsp:cNvPr id="0" name=""/>
        <dsp:cNvSpPr/>
      </dsp:nvSpPr>
      <dsp:spPr>
        <a:xfrm>
          <a:off x="3164" y="998542"/>
          <a:ext cx="2266418" cy="779586"/>
        </a:xfrm>
        <a:prstGeom prst="chevron">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ysClr val="window" lastClr="FFFFFF"/>
              </a:solidFill>
              <a:latin typeface="Arial" panose="020B0604020202020204" pitchFamily="34" charset="0"/>
              <a:ea typeface="+mn-ea"/>
              <a:cs typeface="Arial" panose="020B0604020202020204" pitchFamily="34" charset="0"/>
            </a:rPr>
            <a:t>1960(</a:t>
          </a:r>
          <a:r>
            <a:rPr lang="en-US" sz="1400" b="1" u="sng" kern="1200" dirty="0" err="1">
              <a:solidFill>
                <a:sysClr val="window" lastClr="FFFFFF"/>
              </a:solidFill>
              <a:latin typeface="Arial" panose="020B0604020202020204" pitchFamily="34" charset="0"/>
              <a:ea typeface="+mn-ea"/>
              <a:cs typeface="Arial" panose="020B0604020202020204" pitchFamily="34" charset="0"/>
            </a:rPr>
            <a:t>ish</a:t>
          </a:r>
          <a:r>
            <a:rPr lang="en-US" sz="1400" b="1" u="sng" kern="1200" dirty="0">
              <a:solidFill>
                <a:sysClr val="window" lastClr="FFFFFF"/>
              </a:solidFill>
              <a:latin typeface="Arial" panose="020B0604020202020204" pitchFamily="34" charset="0"/>
              <a:ea typeface="+mn-ea"/>
              <a:cs typeface="Arial" panose="020B0604020202020204" pitchFamily="34" charset="0"/>
            </a:rPr>
            <a:t>) </a:t>
          </a:r>
          <a:r>
            <a:rPr lang="en-US" sz="1400" kern="1200" dirty="0">
              <a:solidFill>
                <a:sysClr val="window" lastClr="FFFFFF"/>
              </a:solidFill>
              <a:latin typeface="Arial" panose="020B0604020202020204" pitchFamily="34" charset="0"/>
              <a:ea typeface="+mn-ea"/>
              <a:cs typeface="Arial" panose="020B0604020202020204" pitchFamily="34" charset="0"/>
            </a:rPr>
            <a:t>Thalidomide teratogenicity recognized</a:t>
          </a:r>
        </a:p>
      </dsp:txBody>
      <dsp:txXfrm>
        <a:off x="392957" y="998542"/>
        <a:ext cx="1486832" cy="779586"/>
      </dsp:txXfrm>
    </dsp:sp>
    <dsp:sp modelId="{1EBA68B2-66C8-4721-A1FB-96CFF77095F1}">
      <dsp:nvSpPr>
        <dsp:cNvPr id="0" name=""/>
        <dsp:cNvSpPr/>
      </dsp:nvSpPr>
      <dsp:spPr>
        <a:xfrm>
          <a:off x="3164" y="1875577"/>
          <a:ext cx="1813134"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Used to treat morning sickness, caused limb deformities </a:t>
          </a:r>
        </a:p>
      </dsp:txBody>
      <dsp:txXfrm>
        <a:off x="3164" y="1875577"/>
        <a:ext cx="1813134" cy="742500"/>
      </dsp:txXfrm>
    </dsp:sp>
    <dsp:sp modelId="{2B246050-46A1-456B-92F1-CB74BD46C8AF}">
      <dsp:nvSpPr>
        <dsp:cNvPr id="0" name=""/>
        <dsp:cNvSpPr/>
      </dsp:nvSpPr>
      <dsp:spPr>
        <a:xfrm>
          <a:off x="2053582" y="998542"/>
          <a:ext cx="2266418" cy="779586"/>
        </a:xfrm>
        <a:prstGeom prst="chevron">
          <a:avLst/>
        </a:prstGeom>
        <a:solidFill>
          <a:srgbClr val="8784C7">
            <a:hueOff val="-486521"/>
            <a:satOff val="-4245"/>
            <a:lumOff val="-549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ysClr val="window" lastClr="FFFFFF"/>
              </a:solidFill>
              <a:latin typeface="Arial" panose="020B0604020202020204" pitchFamily="34" charset="0"/>
              <a:ea typeface="+mn-ea"/>
              <a:cs typeface="Arial" panose="020B0604020202020204" pitchFamily="34" charset="0"/>
            </a:rPr>
            <a:t>1962</a:t>
          </a:r>
          <a:br>
            <a:rPr lang="en-US" sz="1400" b="1" u="sng" kern="1200" dirty="0">
              <a:solidFill>
                <a:sysClr val="window" lastClr="FFFFFF"/>
              </a:solidFill>
              <a:latin typeface="Arial" panose="020B0604020202020204" pitchFamily="34" charset="0"/>
              <a:ea typeface="+mn-ea"/>
              <a:cs typeface="Arial" panose="020B0604020202020204" pitchFamily="34" charset="0"/>
            </a:rPr>
          </a:br>
          <a:r>
            <a:rPr lang="en-US" sz="1400" kern="1200" dirty="0">
              <a:solidFill>
                <a:sysClr val="window" lastClr="FFFFFF"/>
              </a:solidFill>
              <a:latin typeface="Arial" panose="020B0604020202020204" pitchFamily="34" charset="0"/>
              <a:ea typeface="+mn-ea"/>
              <a:cs typeface="Arial" panose="020B0604020202020204" pitchFamily="34" charset="0"/>
            </a:rPr>
            <a:t>Kefauver-Harris Amendments </a:t>
          </a:r>
        </a:p>
      </dsp:txBody>
      <dsp:txXfrm>
        <a:off x="2443375" y="998542"/>
        <a:ext cx="1486832" cy="779586"/>
      </dsp:txXfrm>
    </dsp:sp>
    <dsp:sp modelId="{A0AB528E-F405-4273-BBE3-D09A476CEEF2}">
      <dsp:nvSpPr>
        <dsp:cNvPr id="0" name=""/>
        <dsp:cNvSpPr/>
      </dsp:nvSpPr>
      <dsp:spPr>
        <a:xfrm>
          <a:off x="2053582" y="1875577"/>
          <a:ext cx="1813134"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Required manufacturers to prove drug safety and efficacy </a:t>
          </a:r>
        </a:p>
      </dsp:txBody>
      <dsp:txXfrm>
        <a:off x="2053582" y="1875577"/>
        <a:ext cx="1813134" cy="742500"/>
      </dsp:txXfrm>
    </dsp:sp>
    <dsp:sp modelId="{12A13812-1119-471E-BF14-3FC2511039C9}">
      <dsp:nvSpPr>
        <dsp:cNvPr id="0" name=""/>
        <dsp:cNvSpPr/>
      </dsp:nvSpPr>
      <dsp:spPr>
        <a:xfrm>
          <a:off x="4104000" y="998542"/>
          <a:ext cx="2266418" cy="779586"/>
        </a:xfrm>
        <a:prstGeom prst="chevron">
          <a:avLst/>
        </a:prstGeom>
        <a:solidFill>
          <a:srgbClr val="8784C7">
            <a:hueOff val="-973042"/>
            <a:satOff val="-8489"/>
            <a:lumOff val="-1098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i="0" u="sng" kern="1200" dirty="0">
              <a:solidFill>
                <a:sysClr val="window" lastClr="FFFFFF"/>
              </a:solidFill>
              <a:latin typeface="Arial" panose="020B0604020202020204" pitchFamily="34" charset="0"/>
              <a:ea typeface="+mn-ea"/>
              <a:cs typeface="Arial" panose="020B0604020202020204" pitchFamily="34" charset="0"/>
            </a:rPr>
            <a:t>1979</a:t>
          </a:r>
          <a:br>
            <a:rPr lang="en-US" sz="1400" b="1" i="0" u="sng" kern="1200" dirty="0">
              <a:solidFill>
                <a:sysClr val="window" lastClr="FFFFFF"/>
              </a:solidFill>
              <a:latin typeface="Arial" panose="020B0604020202020204" pitchFamily="34" charset="0"/>
              <a:ea typeface="+mn-ea"/>
              <a:cs typeface="Arial" panose="020B0604020202020204" pitchFamily="34" charset="0"/>
            </a:rPr>
          </a:br>
          <a:r>
            <a:rPr lang="en-US" sz="1400" kern="1200" dirty="0">
              <a:solidFill>
                <a:sysClr val="window" lastClr="FFFFFF"/>
              </a:solidFill>
              <a:latin typeface="Arial" panose="020B0604020202020204" pitchFamily="34" charset="0"/>
              <a:ea typeface="+mn-ea"/>
              <a:cs typeface="Arial" panose="020B0604020202020204" pitchFamily="34" charset="0"/>
            </a:rPr>
            <a:t>FDA Pregnancy labeling introduced </a:t>
          </a:r>
        </a:p>
      </dsp:txBody>
      <dsp:txXfrm>
        <a:off x="4493793" y="998542"/>
        <a:ext cx="1486832" cy="779586"/>
      </dsp:txXfrm>
    </dsp:sp>
    <dsp:sp modelId="{D432F1AA-A102-4752-8AD6-DC9247B67670}">
      <dsp:nvSpPr>
        <dsp:cNvPr id="0" name=""/>
        <dsp:cNvSpPr/>
      </dsp:nvSpPr>
      <dsp:spPr>
        <a:xfrm>
          <a:off x="4104000" y="1875577"/>
          <a:ext cx="1813134"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Traditional lettering</a:t>
          </a:r>
          <a:b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 B, C, D, or X) </a:t>
          </a:r>
        </a:p>
      </dsp:txBody>
      <dsp:txXfrm>
        <a:off x="4104000" y="1875577"/>
        <a:ext cx="1813134" cy="742500"/>
      </dsp:txXfrm>
    </dsp:sp>
    <dsp:sp modelId="{666F0A60-342C-4034-B854-157DF659ACD1}">
      <dsp:nvSpPr>
        <dsp:cNvPr id="0" name=""/>
        <dsp:cNvSpPr/>
      </dsp:nvSpPr>
      <dsp:spPr>
        <a:xfrm>
          <a:off x="6154418" y="998542"/>
          <a:ext cx="2266418" cy="779586"/>
        </a:xfrm>
        <a:prstGeom prst="chevron">
          <a:avLst/>
        </a:prstGeom>
        <a:solidFill>
          <a:srgbClr val="8784C7">
            <a:hueOff val="-1459563"/>
            <a:satOff val="-12734"/>
            <a:lumOff val="-16471"/>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u="sng" kern="1200" dirty="0">
              <a:solidFill>
                <a:sysClr val="window" lastClr="FFFFFF"/>
              </a:solidFill>
              <a:latin typeface="Arial" panose="020B0604020202020204" pitchFamily="34" charset="0"/>
              <a:ea typeface="+mn-ea"/>
              <a:cs typeface="Arial" panose="020B0604020202020204" pitchFamily="34" charset="0"/>
            </a:rPr>
            <a:t>2015</a:t>
          </a:r>
          <a:br>
            <a:rPr lang="en-US" sz="1100" kern="1200" dirty="0">
              <a:solidFill>
                <a:sysClr val="window" lastClr="FFFFFF"/>
              </a:solidFill>
              <a:latin typeface="Arial" panose="020B0604020202020204" pitchFamily="34" charset="0"/>
              <a:ea typeface="+mn-ea"/>
              <a:cs typeface="Arial" panose="020B0604020202020204" pitchFamily="34" charset="0"/>
            </a:rPr>
          </a:br>
          <a:r>
            <a:rPr lang="en-US" sz="1100" kern="1200" dirty="0">
              <a:solidFill>
                <a:sysClr val="window" lastClr="FFFFFF"/>
              </a:solidFill>
              <a:latin typeface="Arial" panose="020B0604020202020204" pitchFamily="34" charset="0"/>
              <a:ea typeface="+mn-ea"/>
              <a:cs typeface="Arial" panose="020B0604020202020204" pitchFamily="34" charset="0"/>
            </a:rPr>
            <a:t>Pregnancy and Lactation Labeling Rule (PLLR) replaces traditional labeling</a:t>
          </a:r>
        </a:p>
      </dsp:txBody>
      <dsp:txXfrm>
        <a:off x="6544211" y="998542"/>
        <a:ext cx="1486832" cy="779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BB953-D78B-4693-8EDF-E25F6366B287}">
      <dsp:nvSpPr>
        <dsp:cNvPr id="0" name=""/>
        <dsp:cNvSpPr/>
      </dsp:nvSpPr>
      <dsp:spPr>
        <a:xfrm>
          <a:off x="0" y="0"/>
          <a:ext cx="4816123" cy="823496"/>
        </a:xfrm>
        <a:prstGeom prst="roundRec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ysClr val="window" lastClr="FFFFFF"/>
              </a:solidFill>
              <a:latin typeface="Gill Sans MT" panose="020B0502020104020203"/>
              <a:ea typeface="+mn-ea"/>
              <a:cs typeface="+mn-cs"/>
            </a:rPr>
            <a:t>Limitations:</a:t>
          </a:r>
        </a:p>
      </dsp:txBody>
      <dsp:txXfrm>
        <a:off x="40200" y="40200"/>
        <a:ext cx="4735723" cy="743096"/>
      </dsp:txXfrm>
    </dsp:sp>
    <dsp:sp modelId="{769E86A9-CEA4-4106-9F42-0BA110D812B4}">
      <dsp:nvSpPr>
        <dsp:cNvPr id="0" name=""/>
        <dsp:cNvSpPr/>
      </dsp:nvSpPr>
      <dsp:spPr>
        <a:xfrm>
          <a:off x="0" y="775861"/>
          <a:ext cx="4816123" cy="1112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1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solidFill>
                <a:sysClr val="windowText" lastClr="000000">
                  <a:hueOff val="0"/>
                  <a:satOff val="0"/>
                  <a:lumOff val="0"/>
                  <a:alphaOff val="0"/>
                </a:sysClr>
              </a:solidFill>
              <a:latin typeface="Gill Sans MT" panose="020B0502020104020203"/>
              <a:ea typeface="+mn-ea"/>
              <a:cs typeface="+mn-cs"/>
            </a:rPr>
            <a:t>Overly simplistic </a:t>
          </a:r>
        </a:p>
        <a:p>
          <a:pPr marL="114300" lvl="1" indent="-114300" algn="l" defTabSz="622300">
            <a:lnSpc>
              <a:spcPct val="90000"/>
            </a:lnSpc>
            <a:spcBef>
              <a:spcPct val="0"/>
            </a:spcBef>
            <a:spcAft>
              <a:spcPct val="20000"/>
            </a:spcAft>
            <a:buChar char="•"/>
          </a:pPr>
          <a:r>
            <a:rPr lang="en-US" sz="1400" kern="1200" dirty="0">
              <a:solidFill>
                <a:sysClr val="windowText" lastClr="000000">
                  <a:hueOff val="0"/>
                  <a:satOff val="0"/>
                  <a:lumOff val="0"/>
                  <a:alphaOff val="0"/>
                </a:sysClr>
              </a:solidFill>
              <a:latin typeface="Gill Sans MT" panose="020B0502020104020203"/>
              <a:ea typeface="+mn-ea"/>
              <a:cs typeface="+mn-cs"/>
            </a:rPr>
            <a:t>Most medications are Category C</a:t>
          </a:r>
        </a:p>
        <a:p>
          <a:pPr marL="114300" lvl="1" indent="-114300" algn="l" defTabSz="622300">
            <a:lnSpc>
              <a:spcPct val="90000"/>
            </a:lnSpc>
            <a:spcBef>
              <a:spcPct val="0"/>
            </a:spcBef>
            <a:spcAft>
              <a:spcPct val="20000"/>
            </a:spcAft>
            <a:buChar char="•"/>
          </a:pPr>
          <a:r>
            <a:rPr lang="en-US" sz="1400" kern="1200" dirty="0">
              <a:solidFill>
                <a:sysClr val="windowText" lastClr="000000">
                  <a:hueOff val="0"/>
                  <a:satOff val="0"/>
                  <a:lumOff val="0"/>
                  <a:alphaOff val="0"/>
                </a:sysClr>
              </a:solidFill>
              <a:latin typeface="Gill Sans MT" panose="020B0502020104020203"/>
              <a:ea typeface="+mn-ea"/>
              <a:cs typeface="+mn-cs"/>
            </a:rPr>
            <a:t>Drugs in the same category do not always have the same risk </a:t>
          </a:r>
        </a:p>
        <a:p>
          <a:pPr marL="114300" lvl="1" indent="-114300" algn="l" defTabSz="622300">
            <a:lnSpc>
              <a:spcPct val="90000"/>
            </a:lnSpc>
            <a:spcBef>
              <a:spcPct val="0"/>
            </a:spcBef>
            <a:spcAft>
              <a:spcPct val="20000"/>
            </a:spcAft>
            <a:buChar char="•"/>
          </a:pPr>
          <a:r>
            <a:rPr lang="en-US" sz="1400" kern="1200" dirty="0">
              <a:solidFill>
                <a:sysClr val="windowText" lastClr="000000">
                  <a:hueOff val="0"/>
                  <a:satOff val="0"/>
                  <a:lumOff val="0"/>
                  <a:alphaOff val="0"/>
                </a:sysClr>
              </a:solidFill>
              <a:latin typeface="Gill Sans MT" panose="020B0502020104020203"/>
              <a:ea typeface="+mn-ea"/>
              <a:cs typeface="+mn-cs"/>
            </a:rPr>
            <a:t>Categorization of specific medications are not always updated </a:t>
          </a:r>
        </a:p>
        <a:p>
          <a:pPr marL="114300" lvl="1" indent="-114300" algn="l" defTabSz="622300">
            <a:lnSpc>
              <a:spcPct val="90000"/>
            </a:lnSpc>
            <a:spcBef>
              <a:spcPct val="0"/>
            </a:spcBef>
            <a:spcAft>
              <a:spcPct val="20000"/>
            </a:spcAft>
            <a:buChar char="•"/>
          </a:pPr>
          <a:r>
            <a:rPr lang="en-US" sz="1400" kern="1200" dirty="0">
              <a:solidFill>
                <a:sysClr val="windowText" lastClr="000000">
                  <a:hueOff val="0"/>
                  <a:satOff val="0"/>
                  <a:lumOff val="0"/>
                  <a:alphaOff val="0"/>
                </a:sysClr>
              </a:solidFill>
              <a:latin typeface="Gill Sans MT" panose="020B0502020104020203"/>
              <a:ea typeface="+mn-ea"/>
              <a:cs typeface="+mn-cs"/>
            </a:rPr>
            <a:t>Did not account for lactation and male reproductive factors </a:t>
          </a:r>
        </a:p>
      </dsp:txBody>
      <dsp:txXfrm>
        <a:off x="0" y="775861"/>
        <a:ext cx="4816123" cy="1112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C859C-B878-254E-A1CA-AF90B6CFB770}">
      <dsp:nvSpPr>
        <dsp:cNvPr id="0" name=""/>
        <dsp:cNvSpPr/>
      </dsp:nvSpPr>
      <dsp:spPr>
        <a:xfrm>
          <a:off x="0" y="2097035"/>
          <a:ext cx="7704000" cy="458780"/>
        </a:xfrm>
        <a:prstGeom prst="rect">
          <a:avLst/>
        </a:prstGeom>
        <a:solidFill>
          <a:srgbClr val="8784C7">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mn-lt"/>
              <a:ea typeface="+mn-ea"/>
              <a:cs typeface="+mn-cs"/>
            </a:rPr>
            <a:t>The gestational age and/or the postnatal age impacts medication safety </a:t>
          </a:r>
        </a:p>
      </dsp:txBody>
      <dsp:txXfrm>
        <a:off x="0" y="2097035"/>
        <a:ext cx="7704000" cy="458780"/>
      </dsp:txXfrm>
    </dsp:sp>
    <dsp:sp modelId="{F9F15745-C067-684F-BF28-AC9B7A062E33}">
      <dsp:nvSpPr>
        <dsp:cNvPr id="0" name=""/>
        <dsp:cNvSpPr/>
      </dsp:nvSpPr>
      <dsp:spPr>
        <a:xfrm rot="10800000">
          <a:off x="0" y="1398313"/>
          <a:ext cx="7704000" cy="705603"/>
        </a:xfrm>
        <a:prstGeom prst="upArrowCallout">
          <a:avLst/>
        </a:prstGeom>
        <a:solidFill>
          <a:srgbClr val="5D739A">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mn-lt"/>
              <a:ea typeface="+mn-ea"/>
              <a:cs typeface="+mn-cs"/>
            </a:rPr>
            <a:t>The dose, frequency, and duration of use must be considered </a:t>
          </a:r>
        </a:p>
      </dsp:txBody>
      <dsp:txXfrm rot="10800000">
        <a:off x="0" y="1398313"/>
        <a:ext cx="7704000" cy="458480"/>
      </dsp:txXfrm>
    </dsp:sp>
    <dsp:sp modelId="{5301AEEC-F8E5-4E4E-8B33-E2AD1313F824}">
      <dsp:nvSpPr>
        <dsp:cNvPr id="0" name=""/>
        <dsp:cNvSpPr/>
      </dsp:nvSpPr>
      <dsp:spPr>
        <a:xfrm rot="10800000">
          <a:off x="0" y="699591"/>
          <a:ext cx="7704000" cy="705603"/>
        </a:xfrm>
        <a:prstGeom prst="upArrowCallout">
          <a:avLst/>
        </a:prstGeom>
        <a:solidFill>
          <a:srgbClr val="6997AF">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mn-lt"/>
              <a:ea typeface="+mn-ea"/>
              <a:cs typeface="+mn-cs"/>
            </a:rPr>
            <a:t>Drug transfer does not equal harm</a:t>
          </a:r>
        </a:p>
      </dsp:txBody>
      <dsp:txXfrm rot="10800000">
        <a:off x="0" y="699591"/>
        <a:ext cx="7704000" cy="458480"/>
      </dsp:txXfrm>
    </dsp:sp>
    <dsp:sp modelId="{39A59C06-563C-9B4D-BB1D-CB1A5964EA72}">
      <dsp:nvSpPr>
        <dsp:cNvPr id="0" name=""/>
        <dsp:cNvSpPr/>
      </dsp:nvSpPr>
      <dsp:spPr>
        <a:xfrm rot="10800000">
          <a:off x="0" y="869"/>
          <a:ext cx="7704000" cy="705603"/>
        </a:xfrm>
        <a:prstGeom prst="upArrowCallout">
          <a:avLst/>
        </a:prstGeom>
        <a:solidFill>
          <a:srgbClr val="84ACB6">
            <a:hueOff val="0"/>
            <a:satOff val="0"/>
            <a:lumOff val="0"/>
            <a:alphaOff val="0"/>
          </a:srgbClr>
        </a:solidFill>
        <a:ln w="2222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mn-lt"/>
              <a:ea typeface="+mn-ea"/>
              <a:cs typeface="+mn-cs"/>
            </a:rPr>
            <a:t>All medications have a degree of possible drug transfer </a:t>
          </a:r>
        </a:p>
      </dsp:txBody>
      <dsp:txXfrm rot="10800000">
        <a:off x="0" y="869"/>
        <a:ext cx="7704000" cy="458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6E60-637A-45B9-9639-6D4D4CDDA222}">
      <dsp:nvSpPr>
        <dsp:cNvPr id="0" name=""/>
        <dsp:cNvSpPr/>
      </dsp:nvSpPr>
      <dsp:spPr>
        <a:xfrm>
          <a:off x="0" y="955"/>
          <a:ext cx="7612911" cy="0"/>
        </a:xfrm>
        <a:prstGeom prst="line">
          <a:avLst/>
        </a:prstGeom>
        <a:solidFill>
          <a:srgbClr val="2D9AA6">
            <a:hueOff val="0"/>
            <a:satOff val="0"/>
            <a:lumOff val="0"/>
            <a:alphaOff val="0"/>
          </a:srgbClr>
        </a:solidFill>
        <a:ln w="25400" cap="flat" cmpd="sng" algn="ctr">
          <a:solidFill>
            <a:srgbClr val="2D9AA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D29C161-B41D-4CCB-8324-616427CABFC7}">
      <dsp:nvSpPr>
        <dsp:cNvPr id="0" name=""/>
        <dsp:cNvSpPr/>
      </dsp:nvSpPr>
      <dsp:spPr>
        <a:xfrm>
          <a:off x="0" y="955"/>
          <a:ext cx="7612911" cy="65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solidFill>
                <a:srgbClr val="592A37">
                  <a:hueOff val="0"/>
                  <a:satOff val="0"/>
                  <a:lumOff val="0"/>
                  <a:alphaOff val="0"/>
                </a:srgbClr>
              </a:solidFill>
              <a:latin typeface="Arial"/>
              <a:ea typeface="+mn-ea"/>
              <a:cs typeface="+mn-cs"/>
            </a:rPr>
            <a:t>Most drugs transfer via passive diffusion</a:t>
          </a:r>
          <a:endParaRPr lang="en-US" sz="1900" kern="1200" dirty="0">
            <a:solidFill>
              <a:srgbClr val="592A37">
                <a:hueOff val="0"/>
                <a:satOff val="0"/>
                <a:lumOff val="0"/>
                <a:alphaOff val="0"/>
              </a:srgbClr>
            </a:solidFill>
            <a:latin typeface="Arial"/>
            <a:ea typeface="+mn-ea"/>
            <a:cs typeface="+mn-cs"/>
          </a:endParaRPr>
        </a:p>
      </dsp:txBody>
      <dsp:txXfrm>
        <a:off x="0" y="955"/>
        <a:ext cx="7612911" cy="651493"/>
      </dsp:txXfrm>
    </dsp:sp>
    <dsp:sp modelId="{C6561ED9-902C-497B-8DC1-2CAF9E057DB7}">
      <dsp:nvSpPr>
        <dsp:cNvPr id="0" name=""/>
        <dsp:cNvSpPr/>
      </dsp:nvSpPr>
      <dsp:spPr>
        <a:xfrm>
          <a:off x="0" y="652448"/>
          <a:ext cx="7612911" cy="0"/>
        </a:xfrm>
        <a:prstGeom prst="line">
          <a:avLst/>
        </a:prstGeom>
        <a:solidFill>
          <a:srgbClr val="2D9AA6">
            <a:hueOff val="-178531"/>
            <a:satOff val="-12302"/>
            <a:lumOff val="18235"/>
            <a:alphaOff val="0"/>
          </a:srgbClr>
        </a:solidFill>
        <a:ln w="25400" cap="flat" cmpd="sng" algn="ctr">
          <a:solidFill>
            <a:srgbClr val="2D9AA6">
              <a:hueOff val="-178531"/>
              <a:satOff val="-12302"/>
              <a:lumOff val="18235"/>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91EADFA-6616-42B7-8A8F-C4DED1BE2E1D}">
      <dsp:nvSpPr>
        <dsp:cNvPr id="0" name=""/>
        <dsp:cNvSpPr/>
      </dsp:nvSpPr>
      <dsp:spPr>
        <a:xfrm>
          <a:off x="0" y="652448"/>
          <a:ext cx="7612911" cy="65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solidFill>
                <a:srgbClr val="592A37">
                  <a:hueOff val="0"/>
                  <a:satOff val="0"/>
                  <a:lumOff val="0"/>
                  <a:alphaOff val="0"/>
                </a:srgbClr>
              </a:solidFill>
              <a:latin typeface="Arial"/>
              <a:ea typeface="+mn-ea"/>
              <a:cs typeface="+mn-cs"/>
            </a:rPr>
            <a:t>Passive diffusion occurs when molecules move from areas of high concentration to low concentration without energy expenditure</a:t>
          </a:r>
          <a:endParaRPr lang="en-US" sz="1900" kern="1200" dirty="0">
            <a:solidFill>
              <a:srgbClr val="592A37">
                <a:hueOff val="0"/>
                <a:satOff val="0"/>
                <a:lumOff val="0"/>
                <a:alphaOff val="0"/>
              </a:srgbClr>
            </a:solidFill>
            <a:latin typeface="Arial"/>
            <a:ea typeface="+mn-ea"/>
            <a:cs typeface="+mn-cs"/>
          </a:endParaRPr>
        </a:p>
      </dsp:txBody>
      <dsp:txXfrm>
        <a:off x="0" y="652448"/>
        <a:ext cx="7612911" cy="651493"/>
      </dsp:txXfrm>
    </dsp:sp>
    <dsp:sp modelId="{E3D52E2D-D59B-4697-A58B-AAF6B0444532}">
      <dsp:nvSpPr>
        <dsp:cNvPr id="0" name=""/>
        <dsp:cNvSpPr/>
      </dsp:nvSpPr>
      <dsp:spPr>
        <a:xfrm>
          <a:off x="0" y="1303942"/>
          <a:ext cx="7612911" cy="0"/>
        </a:xfrm>
        <a:prstGeom prst="line">
          <a:avLst/>
        </a:prstGeom>
        <a:solidFill>
          <a:srgbClr val="2D9AA6">
            <a:hueOff val="-357063"/>
            <a:satOff val="-24604"/>
            <a:lumOff val="36471"/>
            <a:alphaOff val="0"/>
          </a:srgbClr>
        </a:solidFill>
        <a:ln w="25400" cap="flat" cmpd="sng" algn="ctr">
          <a:solidFill>
            <a:srgbClr val="2D9AA6">
              <a:hueOff val="-357063"/>
              <a:satOff val="-24604"/>
              <a:lumOff val="36471"/>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371B4CF-E4B3-4EBA-BF05-091EAFE4AF18}">
      <dsp:nvSpPr>
        <dsp:cNvPr id="0" name=""/>
        <dsp:cNvSpPr/>
      </dsp:nvSpPr>
      <dsp:spPr>
        <a:xfrm>
          <a:off x="0" y="1303942"/>
          <a:ext cx="7612911" cy="65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solidFill>
                <a:srgbClr val="592A37">
                  <a:hueOff val="0"/>
                  <a:satOff val="0"/>
                  <a:lumOff val="0"/>
                  <a:alphaOff val="0"/>
                </a:srgbClr>
              </a:solidFill>
              <a:latin typeface="Arial"/>
              <a:ea typeface="+mn-ea"/>
              <a:cs typeface="+mn-cs"/>
            </a:rPr>
            <a:t>Certain drug properties facilitate passive diffusion</a:t>
          </a:r>
          <a:endParaRPr lang="en-US" sz="1900" kern="1200" dirty="0">
            <a:solidFill>
              <a:srgbClr val="592A37">
                <a:hueOff val="0"/>
                <a:satOff val="0"/>
                <a:lumOff val="0"/>
                <a:alphaOff val="0"/>
              </a:srgbClr>
            </a:solidFill>
            <a:latin typeface="Arial"/>
            <a:ea typeface="+mn-ea"/>
            <a:cs typeface="+mn-cs"/>
          </a:endParaRPr>
        </a:p>
      </dsp:txBody>
      <dsp:txXfrm>
        <a:off x="0" y="1303942"/>
        <a:ext cx="7612911" cy="6514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6576-312D-2D41-88AB-CA0FC5347436}">
      <dsp:nvSpPr>
        <dsp:cNvPr id="0" name=""/>
        <dsp:cNvSpPr/>
      </dsp:nvSpPr>
      <dsp:spPr>
        <a:xfrm>
          <a:off x="2386" y="68080"/>
          <a:ext cx="2326956" cy="518400"/>
        </a:xfrm>
        <a:prstGeom prst="rect">
          <a:avLst/>
        </a:prstGeom>
        <a:solidFill>
          <a:srgbClr val="8784C7">
            <a:hueOff val="0"/>
            <a:satOff val="0"/>
            <a:lumOff val="0"/>
            <a:alphaOff val="0"/>
          </a:srgbClr>
        </a:solidFill>
        <a:ln w="22225" cap="rnd" cmpd="sng" algn="ctr">
          <a:solidFill>
            <a:srgbClr val="8784C7">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Gill Sans MT" panose="020B0502020104020203"/>
              <a:ea typeface="+mn-ea"/>
              <a:cs typeface="+mn-cs"/>
            </a:rPr>
            <a:t>Molecular Weight</a:t>
          </a:r>
        </a:p>
      </dsp:txBody>
      <dsp:txXfrm>
        <a:off x="2386" y="68080"/>
        <a:ext cx="2326956" cy="518400"/>
      </dsp:txXfrm>
    </dsp:sp>
    <dsp:sp modelId="{8924BCE1-65F8-E04F-9FAE-1D72EB0B6E27}">
      <dsp:nvSpPr>
        <dsp:cNvPr id="0" name=""/>
        <dsp:cNvSpPr/>
      </dsp:nvSpPr>
      <dsp:spPr>
        <a:xfrm>
          <a:off x="2386" y="586480"/>
          <a:ext cx="2326956" cy="1723173"/>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Smaller molecules are more likely to transfer into milk</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Ex: Lithium-small</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Ex: Enoxaparin- large</a:t>
          </a:r>
        </a:p>
      </dsp:txBody>
      <dsp:txXfrm>
        <a:off x="2386" y="586480"/>
        <a:ext cx="2326956" cy="1723173"/>
      </dsp:txXfrm>
    </dsp:sp>
    <dsp:sp modelId="{6AEFF62D-80AE-0B4F-B3F3-95C5ED709339}">
      <dsp:nvSpPr>
        <dsp:cNvPr id="0" name=""/>
        <dsp:cNvSpPr/>
      </dsp:nvSpPr>
      <dsp:spPr>
        <a:xfrm>
          <a:off x="2655117" y="68080"/>
          <a:ext cx="2326956" cy="518400"/>
        </a:xfrm>
        <a:prstGeom prst="rect">
          <a:avLst/>
        </a:prstGeom>
        <a:solidFill>
          <a:srgbClr val="5D739A">
            <a:hueOff val="0"/>
            <a:satOff val="0"/>
            <a:lumOff val="0"/>
            <a:alphaOff val="0"/>
          </a:srgbClr>
        </a:solidFill>
        <a:ln w="22225" cap="rnd" cmpd="sng" algn="ctr">
          <a:solidFill>
            <a:srgbClr val="5D739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Gill Sans MT" panose="020B0502020104020203"/>
              <a:ea typeface="+mn-ea"/>
              <a:cs typeface="+mn-cs"/>
            </a:rPr>
            <a:t>Protein Binding </a:t>
          </a:r>
        </a:p>
      </dsp:txBody>
      <dsp:txXfrm>
        <a:off x="2655117" y="68080"/>
        <a:ext cx="2326956" cy="518400"/>
      </dsp:txXfrm>
    </dsp:sp>
    <dsp:sp modelId="{A71211DA-9468-3C4C-9131-294D53827BEF}">
      <dsp:nvSpPr>
        <dsp:cNvPr id="0" name=""/>
        <dsp:cNvSpPr/>
      </dsp:nvSpPr>
      <dsp:spPr>
        <a:xfrm>
          <a:off x="2655117" y="586480"/>
          <a:ext cx="2326956" cy="1723173"/>
        </a:xfrm>
        <a:prstGeom prst="rect">
          <a:avLst/>
        </a:prstGeom>
        <a:solidFill>
          <a:srgbClr val="5D739A">
            <a:tint val="40000"/>
            <a:alpha val="90000"/>
            <a:hueOff val="0"/>
            <a:satOff val="0"/>
            <a:lumOff val="0"/>
            <a:alphaOff val="0"/>
          </a:srgbClr>
        </a:solidFill>
        <a:ln w="22225" cap="rnd" cmpd="sng" algn="ctr">
          <a:solidFill>
            <a:srgbClr val="5D739A">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Gill Sans MT" panose="020B0502020104020203"/>
              <a:ea typeface="+mn-ea"/>
              <a:cs typeface="+mn-cs"/>
            </a:rPr>
            <a:t>Free drug transfers</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 Protein-drug complexes are usually too large</a:t>
          </a:r>
        </a:p>
      </dsp:txBody>
      <dsp:txXfrm>
        <a:off x="2655117" y="586480"/>
        <a:ext cx="2326956" cy="1723173"/>
      </dsp:txXfrm>
    </dsp:sp>
    <dsp:sp modelId="{57D92EA5-056E-274A-803A-BA99714893F4}">
      <dsp:nvSpPr>
        <dsp:cNvPr id="0" name=""/>
        <dsp:cNvSpPr/>
      </dsp:nvSpPr>
      <dsp:spPr>
        <a:xfrm>
          <a:off x="5307847" y="68080"/>
          <a:ext cx="2326956" cy="518400"/>
        </a:xfrm>
        <a:prstGeom prst="rect">
          <a:avLst/>
        </a:prstGeom>
        <a:solidFill>
          <a:srgbClr val="6997AF">
            <a:hueOff val="0"/>
            <a:satOff val="0"/>
            <a:lumOff val="0"/>
            <a:alphaOff val="0"/>
          </a:srgbClr>
        </a:solidFill>
        <a:ln w="22225" cap="rnd" cmpd="sng" algn="ctr">
          <a:solidFill>
            <a:srgbClr val="6997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Gill Sans MT" panose="020B0502020104020203"/>
              <a:ea typeface="+mn-ea"/>
              <a:cs typeface="+mn-cs"/>
            </a:rPr>
            <a:t>Lipid Solubility</a:t>
          </a:r>
        </a:p>
      </dsp:txBody>
      <dsp:txXfrm>
        <a:off x="5307847" y="68080"/>
        <a:ext cx="2326956" cy="518400"/>
      </dsp:txXfrm>
    </dsp:sp>
    <dsp:sp modelId="{C791D692-9B45-FD48-B035-A0CDE62136BF}">
      <dsp:nvSpPr>
        <dsp:cNvPr id="0" name=""/>
        <dsp:cNvSpPr/>
      </dsp:nvSpPr>
      <dsp:spPr>
        <a:xfrm>
          <a:off x="5307847" y="586480"/>
          <a:ext cx="2326956" cy="1723173"/>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Lipophilicity increases drug transfer potential </a:t>
          </a:r>
        </a:p>
        <a:p>
          <a:pPr marL="171450" lvl="1" indent="-171450" algn="l" defTabSz="800100">
            <a:lnSpc>
              <a:spcPct val="90000"/>
            </a:lnSpc>
            <a:spcBef>
              <a:spcPct val="0"/>
            </a:spcBef>
            <a:spcAft>
              <a:spcPct val="15000"/>
            </a:spcAft>
            <a:buChar char="•"/>
          </a:pPr>
          <a:r>
            <a:rPr lang="en-US" sz="1800" kern="1200">
              <a:solidFill>
                <a:sysClr val="windowText" lastClr="000000">
                  <a:hueOff val="0"/>
                  <a:satOff val="0"/>
                  <a:lumOff val="0"/>
                  <a:alphaOff val="0"/>
                </a:sysClr>
              </a:solidFill>
              <a:latin typeface="Gill Sans MT" panose="020B0502020104020203"/>
              <a:ea typeface="+mn-ea"/>
              <a:cs typeface="+mn-cs"/>
            </a:rPr>
            <a:t>Drugs that cross the blood brain barrier also transfer</a:t>
          </a:r>
        </a:p>
      </dsp:txBody>
      <dsp:txXfrm>
        <a:off x="5307847" y="586480"/>
        <a:ext cx="2326956" cy="1723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BC4B6-5469-794D-AAD4-89E6166CA2C7}">
      <dsp:nvSpPr>
        <dsp:cNvPr id="0" name=""/>
        <dsp:cNvSpPr/>
      </dsp:nvSpPr>
      <dsp:spPr>
        <a:xfrm>
          <a:off x="2433" y="22469"/>
          <a:ext cx="2372311" cy="660185"/>
        </a:xfrm>
        <a:prstGeom prst="rect">
          <a:avLst/>
        </a:prstGeom>
        <a:solidFill>
          <a:srgbClr val="8784C7">
            <a:hueOff val="0"/>
            <a:satOff val="0"/>
            <a:lumOff val="0"/>
            <a:alphaOff val="0"/>
          </a:srgbClr>
        </a:solidFill>
        <a:ln w="22225" cap="rnd" cmpd="sng" algn="ctr">
          <a:solidFill>
            <a:srgbClr val="8784C7">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j-lt"/>
              <a:ea typeface="+mn-ea"/>
              <a:cs typeface="+mn-cs"/>
            </a:rPr>
            <a:t>Bioavailability </a:t>
          </a:r>
        </a:p>
      </dsp:txBody>
      <dsp:txXfrm>
        <a:off x="2433" y="22469"/>
        <a:ext cx="2372311" cy="660185"/>
      </dsp:txXfrm>
    </dsp:sp>
    <dsp:sp modelId="{E60A70DF-7401-0943-AEA5-26D026649904}">
      <dsp:nvSpPr>
        <dsp:cNvPr id="0" name=""/>
        <dsp:cNvSpPr/>
      </dsp:nvSpPr>
      <dsp:spPr>
        <a:xfrm>
          <a:off x="2433" y="682655"/>
          <a:ext cx="2372311" cy="1825424"/>
        </a:xfrm>
        <a:prstGeom prst="rect">
          <a:avLst/>
        </a:prstGeom>
        <a:solidFill>
          <a:srgbClr val="8784C7">
            <a:tint val="40000"/>
            <a:alpha val="90000"/>
            <a:hueOff val="0"/>
            <a:satOff val="0"/>
            <a:lumOff val="0"/>
            <a:alphaOff val="0"/>
          </a:srgbClr>
        </a:solidFill>
        <a:ln w="22225" cap="rnd" cmpd="sng" algn="ctr">
          <a:solidFill>
            <a:srgbClr val="8784C7">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mj-lt"/>
              <a:ea typeface="+mn-ea"/>
              <a:cs typeface="+mn-cs"/>
            </a:rPr>
            <a:t>Increased oral bioavailability increases transfer potential</a:t>
          </a: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mj-lt"/>
              <a:ea typeface="+mn-ea"/>
              <a:cs typeface="+mn-cs"/>
            </a:rPr>
            <a:t>Ex: Oral vancomycin</a:t>
          </a:r>
        </a:p>
      </dsp:txBody>
      <dsp:txXfrm>
        <a:off x="2433" y="682655"/>
        <a:ext cx="2372311" cy="1825424"/>
      </dsp:txXfrm>
    </dsp:sp>
    <dsp:sp modelId="{C17FE834-046B-304C-B40D-0F01CE1D90EF}">
      <dsp:nvSpPr>
        <dsp:cNvPr id="0" name=""/>
        <dsp:cNvSpPr/>
      </dsp:nvSpPr>
      <dsp:spPr>
        <a:xfrm>
          <a:off x="2706867" y="22469"/>
          <a:ext cx="2372311" cy="660185"/>
        </a:xfrm>
        <a:prstGeom prst="rect">
          <a:avLst/>
        </a:prstGeom>
        <a:solidFill>
          <a:srgbClr val="5D739A">
            <a:hueOff val="0"/>
            <a:satOff val="0"/>
            <a:lumOff val="0"/>
            <a:alphaOff val="0"/>
          </a:srgbClr>
        </a:solidFill>
        <a:ln w="22225" cap="rnd" cmpd="sng" algn="ctr">
          <a:solidFill>
            <a:srgbClr val="5D739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j-lt"/>
              <a:ea typeface="+mn-ea"/>
              <a:cs typeface="+mn-cs"/>
            </a:rPr>
            <a:t>Half-Life</a:t>
          </a:r>
        </a:p>
      </dsp:txBody>
      <dsp:txXfrm>
        <a:off x="2706867" y="22469"/>
        <a:ext cx="2372311" cy="660185"/>
      </dsp:txXfrm>
    </dsp:sp>
    <dsp:sp modelId="{9B8F0862-C3E1-E347-9E97-5E13124E13E8}">
      <dsp:nvSpPr>
        <dsp:cNvPr id="0" name=""/>
        <dsp:cNvSpPr/>
      </dsp:nvSpPr>
      <dsp:spPr>
        <a:xfrm>
          <a:off x="2706867" y="682655"/>
          <a:ext cx="2372311" cy="1825424"/>
        </a:xfrm>
        <a:prstGeom prst="rect">
          <a:avLst/>
        </a:prstGeom>
        <a:solidFill>
          <a:srgbClr val="5D739A">
            <a:tint val="40000"/>
            <a:alpha val="90000"/>
            <a:hueOff val="0"/>
            <a:satOff val="0"/>
            <a:lumOff val="0"/>
            <a:alphaOff val="0"/>
          </a:srgbClr>
        </a:solidFill>
        <a:ln w="22225" cap="rnd" cmpd="sng" algn="ctr">
          <a:solidFill>
            <a:srgbClr val="5D739A">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mj-lt"/>
              <a:ea typeface="+mn-ea"/>
              <a:cs typeface="+mn-cs"/>
            </a:rPr>
            <a:t>Longer half-lives are more likely to transfer</a:t>
          </a:r>
        </a:p>
      </dsp:txBody>
      <dsp:txXfrm>
        <a:off x="2706867" y="682655"/>
        <a:ext cx="2372311" cy="1825424"/>
      </dsp:txXfrm>
    </dsp:sp>
    <dsp:sp modelId="{2D247C16-5556-4383-9027-33D5B515053C}">
      <dsp:nvSpPr>
        <dsp:cNvPr id="0" name=""/>
        <dsp:cNvSpPr/>
      </dsp:nvSpPr>
      <dsp:spPr>
        <a:xfrm>
          <a:off x="5411302" y="22469"/>
          <a:ext cx="2372311" cy="660185"/>
        </a:xfrm>
        <a:prstGeom prst="rect">
          <a:avLst/>
        </a:prstGeom>
        <a:solidFill>
          <a:srgbClr val="6997AF">
            <a:hueOff val="0"/>
            <a:satOff val="0"/>
            <a:lumOff val="0"/>
            <a:alphaOff val="0"/>
          </a:srgbClr>
        </a:solidFill>
        <a:ln w="22225" cap="rnd" cmpd="sng" algn="ctr">
          <a:solidFill>
            <a:srgbClr val="6997A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j-lt"/>
              <a:ea typeface="+mn-ea"/>
              <a:cs typeface="+mn-cs"/>
            </a:rPr>
            <a:t>Volume of Distribution (</a:t>
          </a:r>
          <a:r>
            <a:rPr lang="en-US" sz="1900" b="1" kern="1200" dirty="0" err="1">
              <a:solidFill>
                <a:sysClr val="window" lastClr="FFFFFF"/>
              </a:solidFill>
              <a:latin typeface="+mj-lt"/>
              <a:ea typeface="+mn-ea"/>
              <a:cs typeface="+mn-cs"/>
            </a:rPr>
            <a:t>Vd</a:t>
          </a:r>
          <a:r>
            <a:rPr lang="en-US" sz="1900" b="1" kern="1200" dirty="0">
              <a:solidFill>
                <a:sysClr val="window" lastClr="FFFFFF"/>
              </a:solidFill>
              <a:latin typeface="+mj-lt"/>
              <a:ea typeface="+mn-ea"/>
              <a:cs typeface="+mn-cs"/>
            </a:rPr>
            <a:t>)</a:t>
          </a:r>
          <a:endParaRPr lang="en-US" sz="1900" kern="1200" dirty="0">
            <a:solidFill>
              <a:sysClr val="window" lastClr="FFFFFF"/>
            </a:solidFill>
            <a:latin typeface="+mj-lt"/>
            <a:ea typeface="+mn-ea"/>
            <a:cs typeface="+mn-cs"/>
          </a:endParaRPr>
        </a:p>
      </dsp:txBody>
      <dsp:txXfrm>
        <a:off x="5411302" y="22469"/>
        <a:ext cx="2372311" cy="660185"/>
      </dsp:txXfrm>
    </dsp:sp>
    <dsp:sp modelId="{7E7F43C9-36F1-42CD-AE95-63DD81AD6B6A}">
      <dsp:nvSpPr>
        <dsp:cNvPr id="0" name=""/>
        <dsp:cNvSpPr/>
      </dsp:nvSpPr>
      <dsp:spPr>
        <a:xfrm>
          <a:off x="5411302" y="682655"/>
          <a:ext cx="2372311" cy="1825424"/>
        </a:xfrm>
        <a:prstGeom prst="rect">
          <a:avLst/>
        </a:prstGeom>
        <a:solidFill>
          <a:srgbClr val="6997AF">
            <a:tint val="40000"/>
            <a:alpha val="90000"/>
            <a:hueOff val="0"/>
            <a:satOff val="0"/>
            <a:lumOff val="0"/>
            <a:alphaOff val="0"/>
          </a:srgbClr>
        </a:solidFill>
        <a:ln w="22225" cap="rnd" cmpd="sng" algn="ctr">
          <a:solidFill>
            <a:srgbClr val="6997AF">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mj-lt"/>
              <a:ea typeface="+mn-ea"/>
              <a:cs typeface="+mn-cs"/>
            </a:rPr>
            <a:t>Increase in </a:t>
          </a:r>
          <a:r>
            <a:rPr lang="en-US" sz="1900" kern="1200" dirty="0" err="1">
              <a:solidFill>
                <a:sysClr val="windowText" lastClr="000000">
                  <a:hueOff val="0"/>
                  <a:satOff val="0"/>
                  <a:lumOff val="0"/>
                  <a:alphaOff val="0"/>
                </a:sysClr>
              </a:solidFill>
              <a:latin typeface="+mj-lt"/>
              <a:ea typeface="+mn-ea"/>
              <a:cs typeface="+mn-cs"/>
            </a:rPr>
            <a:t>Vd</a:t>
          </a:r>
          <a:r>
            <a:rPr lang="en-US" sz="1900" kern="1200" dirty="0">
              <a:solidFill>
                <a:sysClr val="windowText" lastClr="000000">
                  <a:hueOff val="0"/>
                  <a:satOff val="0"/>
                  <a:lumOff val="0"/>
                  <a:alphaOff val="0"/>
                </a:sysClr>
              </a:solidFill>
              <a:latin typeface="+mj-lt"/>
              <a:ea typeface="+mn-ea"/>
              <a:cs typeface="+mn-cs"/>
            </a:rPr>
            <a:t> will increase the likelihood of transfer </a:t>
          </a: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latin typeface="+mj-lt"/>
              <a:ea typeface="+mn-ea"/>
              <a:cs typeface="+mn-cs"/>
            </a:rPr>
            <a:t>Ex: Digoxin</a:t>
          </a:r>
        </a:p>
      </dsp:txBody>
      <dsp:txXfrm>
        <a:off x="5411302" y="682655"/>
        <a:ext cx="2372311" cy="1825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41B9FC51-0B1C-2F3D-88BD-6EDA5897FB4B}"/>
            </a:ext>
          </a:extLst>
        </p:cNvPr>
        <p:cNvGrpSpPr/>
        <p:nvPr/>
      </p:nvGrpSpPr>
      <p:grpSpPr>
        <a:xfrm>
          <a:off x="0" y="0"/>
          <a:ext cx="0" cy="0"/>
          <a:chOff x="0" y="0"/>
          <a:chExt cx="0" cy="0"/>
        </a:xfrm>
      </p:grpSpPr>
      <p:sp>
        <p:nvSpPr>
          <p:cNvPr id="570" name="Google Shape;570;g232f1242530_1_1522:notes">
            <a:extLst>
              <a:ext uri="{FF2B5EF4-FFF2-40B4-BE49-F238E27FC236}">
                <a16:creationId xmlns:a16="http://schemas.microsoft.com/office/drawing/2014/main" id="{7B7F7720-B69F-9F21-CA31-31B342F8F7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32f1242530_1_1522:notes">
            <a:extLst>
              <a:ext uri="{FF2B5EF4-FFF2-40B4-BE49-F238E27FC236}">
                <a16:creationId xmlns:a16="http://schemas.microsoft.com/office/drawing/2014/main" id="{346B955C-1F28-A2E8-CDB2-0A674DBB4D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2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58EFE9E1-ED51-C262-E17E-373CF4A76A26}"/>
            </a:ext>
          </a:extLst>
        </p:cNvPr>
        <p:cNvGrpSpPr/>
        <p:nvPr/>
      </p:nvGrpSpPr>
      <p:grpSpPr>
        <a:xfrm>
          <a:off x="0" y="0"/>
          <a:ext cx="0" cy="0"/>
          <a:chOff x="0" y="0"/>
          <a:chExt cx="0" cy="0"/>
        </a:xfrm>
      </p:grpSpPr>
      <p:sp>
        <p:nvSpPr>
          <p:cNvPr id="570" name="Google Shape;570;g232f1242530_1_1522:notes">
            <a:extLst>
              <a:ext uri="{FF2B5EF4-FFF2-40B4-BE49-F238E27FC236}">
                <a16:creationId xmlns:a16="http://schemas.microsoft.com/office/drawing/2014/main" id="{740F4ECD-E7D6-ACF1-4E31-827FC7BCE1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32f1242530_1_1522:notes">
            <a:extLst>
              <a:ext uri="{FF2B5EF4-FFF2-40B4-BE49-F238E27FC236}">
                <a16:creationId xmlns:a16="http://schemas.microsoft.com/office/drawing/2014/main" id="{E9553837-9CD7-5219-52A3-0BD5866B45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09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92FC1408-7194-E344-5BC8-C4AF4A2345B5}"/>
            </a:ext>
          </a:extLst>
        </p:cNvPr>
        <p:cNvGrpSpPr/>
        <p:nvPr/>
      </p:nvGrpSpPr>
      <p:grpSpPr>
        <a:xfrm>
          <a:off x="0" y="0"/>
          <a:ext cx="0" cy="0"/>
          <a:chOff x="0" y="0"/>
          <a:chExt cx="0" cy="0"/>
        </a:xfrm>
      </p:grpSpPr>
      <p:sp>
        <p:nvSpPr>
          <p:cNvPr id="491" name="Google Shape;491;g21258269c9b_0_0:notes">
            <a:extLst>
              <a:ext uri="{FF2B5EF4-FFF2-40B4-BE49-F238E27FC236}">
                <a16:creationId xmlns:a16="http://schemas.microsoft.com/office/drawing/2014/main" id="{8A71E262-5C4F-A3AB-94D6-904CA0EF0D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a:extLst>
              <a:ext uri="{FF2B5EF4-FFF2-40B4-BE49-F238E27FC236}">
                <a16:creationId xmlns:a16="http://schemas.microsoft.com/office/drawing/2014/main" id="{89EAE7FE-E1A2-3418-3118-8D1A111D59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97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5C0F17F7-6611-ED35-3D71-5EFE78228617}"/>
            </a:ext>
          </a:extLst>
        </p:cNvPr>
        <p:cNvGrpSpPr/>
        <p:nvPr/>
      </p:nvGrpSpPr>
      <p:grpSpPr>
        <a:xfrm>
          <a:off x="0" y="0"/>
          <a:ext cx="0" cy="0"/>
          <a:chOff x="0" y="0"/>
          <a:chExt cx="0" cy="0"/>
        </a:xfrm>
      </p:grpSpPr>
      <p:sp>
        <p:nvSpPr>
          <p:cNvPr id="491" name="Google Shape;491;g21258269c9b_0_0:notes">
            <a:extLst>
              <a:ext uri="{FF2B5EF4-FFF2-40B4-BE49-F238E27FC236}">
                <a16:creationId xmlns:a16="http://schemas.microsoft.com/office/drawing/2014/main" id="{DE97597A-3C46-DEFD-6629-FA0A46FF03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a:extLst>
              <a:ext uri="{FF2B5EF4-FFF2-40B4-BE49-F238E27FC236}">
                <a16:creationId xmlns:a16="http://schemas.microsoft.com/office/drawing/2014/main" id="{47F7D5C5-B541-281E-19AA-8233C8F253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44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1" i="0" dirty="0">
                <a:solidFill>
                  <a:srgbClr val="333333"/>
                </a:solidFill>
                <a:effectLst/>
                <a:latin typeface="Calibri" panose="020F0502020204030204" pitchFamily="34" charset="0"/>
                <a:cs typeface="Calibri" panose="020F0502020204030204" pitchFamily="34" charset="0"/>
              </a:rPr>
              <a:t>RID is a practical tool for assessing drug safety in breastfeeding</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RID (%) = absolute infant dose (milk; (mg/kg/day) / Maternal dose (mg/kg/day) *100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RID is a practical tool for assessing drug safety in breastfeeding. It is more than simply the percentage of a maternal dose that is excreted in milk. RID standardizes the maternal dose to a referential weight-adjusted infant-sized dose. For example, if a 70-kg patient takes a 1,000-mg dose of medication and their infant consumes a milk volume containing 5.7 mg of the drug, the infant consumes 0.57% of the maternal dose. Using this example, the RID is 8%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AID (absolute infant dose)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The absolute (theoretical) infant dose estimates the dose of drug an infant is exposed to per day.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AID = (</a:t>
            </a:r>
            <a:r>
              <a:rPr lang="en-US" sz="1100" b="0" i="0" dirty="0" err="1">
                <a:solidFill>
                  <a:srgbClr val="000000"/>
                </a:solidFill>
                <a:effectLst/>
                <a:latin typeface="Calibri" panose="020F0502020204030204" pitchFamily="34" charset="0"/>
              </a:rPr>
              <a:t>Cmax</a:t>
            </a:r>
            <a:r>
              <a:rPr lang="en-US" sz="1100" b="0" i="0" dirty="0">
                <a:solidFill>
                  <a:srgbClr val="000000"/>
                </a:solidFill>
                <a:effectLst/>
                <a:latin typeface="Calibri" panose="020F0502020204030204" pitchFamily="34" charset="0"/>
              </a:rPr>
              <a:t> or Cave) * (volume of milk ingested in a day).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&lt;10% clinically insignificant </a:t>
            </a:r>
          </a:p>
          <a:p>
            <a:endParaRPr lang="en-US" dirty="0"/>
          </a:p>
        </p:txBody>
      </p:sp>
    </p:spTree>
    <p:extLst>
      <p:ext uri="{BB962C8B-B14F-4D97-AF65-F5344CB8AC3E}">
        <p14:creationId xmlns:p14="http://schemas.microsoft.com/office/powerpoint/2010/main" val="98899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6CBF3B22-285C-26FC-DE52-E7752291832E}"/>
            </a:ext>
          </a:extLst>
        </p:cNvPr>
        <p:cNvGrpSpPr/>
        <p:nvPr/>
      </p:nvGrpSpPr>
      <p:grpSpPr>
        <a:xfrm>
          <a:off x="0" y="0"/>
          <a:ext cx="0" cy="0"/>
          <a:chOff x="0" y="0"/>
          <a:chExt cx="0" cy="0"/>
        </a:xfrm>
      </p:grpSpPr>
      <p:sp>
        <p:nvSpPr>
          <p:cNvPr id="491" name="Google Shape;491;g21258269c9b_0_0:notes">
            <a:extLst>
              <a:ext uri="{FF2B5EF4-FFF2-40B4-BE49-F238E27FC236}">
                <a16:creationId xmlns:a16="http://schemas.microsoft.com/office/drawing/2014/main" id="{6BD1A87C-B263-3DD1-230C-C0A037EF4A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a:extLst>
              <a:ext uri="{FF2B5EF4-FFF2-40B4-BE49-F238E27FC236}">
                <a16:creationId xmlns:a16="http://schemas.microsoft.com/office/drawing/2014/main" id="{8FFBADEE-08E5-AD88-C25D-13F255C4F1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45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72739E9B-CE9B-6686-9415-27F54783F2CD}"/>
            </a:ext>
          </a:extLst>
        </p:cNvPr>
        <p:cNvGrpSpPr/>
        <p:nvPr/>
      </p:nvGrpSpPr>
      <p:grpSpPr>
        <a:xfrm>
          <a:off x="0" y="0"/>
          <a:ext cx="0" cy="0"/>
          <a:chOff x="0" y="0"/>
          <a:chExt cx="0" cy="0"/>
        </a:xfrm>
      </p:grpSpPr>
      <p:sp>
        <p:nvSpPr>
          <p:cNvPr id="491" name="Google Shape;491;g21258269c9b_0_0:notes">
            <a:extLst>
              <a:ext uri="{FF2B5EF4-FFF2-40B4-BE49-F238E27FC236}">
                <a16:creationId xmlns:a16="http://schemas.microsoft.com/office/drawing/2014/main" id="{B6EE4D3A-92E9-E11C-EC13-BB130EE1CA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a:extLst>
              <a:ext uri="{FF2B5EF4-FFF2-40B4-BE49-F238E27FC236}">
                <a16:creationId xmlns:a16="http://schemas.microsoft.com/office/drawing/2014/main" id="{783ED70C-8BFF-4F71-1A5D-999DF73041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36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32f1242530_1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32f1242530_1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32f1242530_1_1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32f1242530_1_1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32f1242530_1_1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32f1242530_1_1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5A2C4AC5-552E-FA7C-46E7-1B4BFF7D3390}"/>
            </a:ext>
          </a:extLst>
        </p:cNvPr>
        <p:cNvGrpSpPr/>
        <p:nvPr/>
      </p:nvGrpSpPr>
      <p:grpSpPr>
        <a:xfrm>
          <a:off x="0" y="0"/>
          <a:ext cx="0" cy="0"/>
          <a:chOff x="0" y="0"/>
          <a:chExt cx="0" cy="0"/>
        </a:xfrm>
      </p:grpSpPr>
      <p:sp>
        <p:nvSpPr>
          <p:cNvPr id="491" name="Google Shape;491;g21258269c9b_0_0:notes">
            <a:extLst>
              <a:ext uri="{FF2B5EF4-FFF2-40B4-BE49-F238E27FC236}">
                <a16:creationId xmlns:a16="http://schemas.microsoft.com/office/drawing/2014/main" id="{BE889F42-E7ED-7A91-A988-16E60BA836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1258269c9b_0_0:notes">
            <a:extLst>
              <a:ext uri="{FF2B5EF4-FFF2-40B4-BE49-F238E27FC236}">
                <a16:creationId xmlns:a16="http://schemas.microsoft.com/office/drawing/2014/main" id="{EFF87B8C-9F4D-A6A8-9DDA-85F3296C97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41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1ED7C128-7A24-6E8B-FA8E-C74ABF647580}"/>
            </a:ext>
          </a:extLst>
        </p:cNvPr>
        <p:cNvGrpSpPr/>
        <p:nvPr/>
      </p:nvGrpSpPr>
      <p:grpSpPr>
        <a:xfrm>
          <a:off x="0" y="0"/>
          <a:ext cx="0" cy="0"/>
          <a:chOff x="0" y="0"/>
          <a:chExt cx="0" cy="0"/>
        </a:xfrm>
      </p:grpSpPr>
      <p:sp>
        <p:nvSpPr>
          <p:cNvPr id="570" name="Google Shape;570;g232f1242530_1_1522:notes">
            <a:extLst>
              <a:ext uri="{FF2B5EF4-FFF2-40B4-BE49-F238E27FC236}">
                <a16:creationId xmlns:a16="http://schemas.microsoft.com/office/drawing/2014/main" id="{A8C7CE0E-8C5F-5F48-57F7-8D694AFBA7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32f1242530_1_1522:notes">
            <a:extLst>
              <a:ext uri="{FF2B5EF4-FFF2-40B4-BE49-F238E27FC236}">
                <a16:creationId xmlns:a16="http://schemas.microsoft.com/office/drawing/2014/main" id="{7E67822D-905F-7932-E286-6D65C71322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9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069500" y="1388175"/>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365575" y="-1429350"/>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2095" y="38284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20524" y="2074274"/>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88103" y="451294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65528" y="206772"/>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588384" y="2570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15072" y="2346368"/>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788091" y="1315013"/>
            <a:ext cx="5567700" cy="2103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1787400" y="3418988"/>
            <a:ext cx="55692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0"/>
        <p:cNvGrpSpPr/>
        <p:nvPr/>
      </p:nvGrpSpPr>
      <p:grpSpPr>
        <a:xfrm>
          <a:off x="0" y="0"/>
          <a:ext cx="0" cy="0"/>
          <a:chOff x="0" y="0"/>
          <a:chExt cx="0" cy="0"/>
        </a:xfrm>
      </p:grpSpPr>
      <p:sp>
        <p:nvSpPr>
          <p:cNvPr id="131" name="Google Shape;131;p13"/>
          <p:cNvSpPr/>
          <p:nvPr/>
        </p:nvSpPr>
        <p:spPr>
          <a:xfrm>
            <a:off x="-1081275" y="-803750"/>
            <a:ext cx="3891900" cy="3891900"/>
          </a:xfrm>
          <a:prstGeom prst="ellipse">
            <a:avLst/>
          </a:prstGeom>
          <a:gradFill>
            <a:gsLst>
              <a:gs pos="0">
                <a:schemeClr val="lt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5327575" y="-243550"/>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500"/>
          </a:p>
        </p:txBody>
      </p:sp>
      <p:sp>
        <p:nvSpPr>
          <p:cNvPr id="134" name="Google Shape;134;p13"/>
          <p:cNvSpPr/>
          <p:nvPr/>
        </p:nvSpPr>
        <p:spPr>
          <a:xfrm>
            <a:off x="257870" y="1679564"/>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707523" y="2401815"/>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11403" y="326971"/>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770827" y="2457869"/>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3"/>
          <p:cNvSpPr txBox="1">
            <a:spLocks noGrp="1"/>
          </p:cNvSpPr>
          <p:nvPr>
            <p:ph type="title" idx="2" hasCustomPrompt="1"/>
          </p:nvPr>
        </p:nvSpPr>
        <p:spPr>
          <a:xfrm>
            <a:off x="1390350" y="1404683"/>
            <a:ext cx="9648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title" idx="3" hasCustomPrompt="1"/>
          </p:nvPr>
        </p:nvSpPr>
        <p:spPr>
          <a:xfrm>
            <a:off x="1390350" y="2990491"/>
            <a:ext cx="9648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4" hasCustomPrompt="1"/>
          </p:nvPr>
        </p:nvSpPr>
        <p:spPr>
          <a:xfrm>
            <a:off x="4235069" y="1404683"/>
            <a:ext cx="9648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title" idx="5" hasCustomPrompt="1"/>
          </p:nvPr>
        </p:nvSpPr>
        <p:spPr>
          <a:xfrm>
            <a:off x="4235069" y="2990491"/>
            <a:ext cx="9648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title" idx="6" hasCustomPrompt="1"/>
          </p:nvPr>
        </p:nvSpPr>
        <p:spPr>
          <a:xfrm>
            <a:off x="6806476" y="1404683"/>
            <a:ext cx="9648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4" name="Google Shape;144;p13"/>
          <p:cNvSpPr txBox="1">
            <a:spLocks noGrp="1"/>
          </p:cNvSpPr>
          <p:nvPr>
            <p:ph type="title" idx="7" hasCustomPrompt="1"/>
          </p:nvPr>
        </p:nvSpPr>
        <p:spPr>
          <a:xfrm>
            <a:off x="6806476" y="2990491"/>
            <a:ext cx="9648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5" name="Google Shape;145;p13"/>
          <p:cNvSpPr txBox="1">
            <a:spLocks noGrp="1"/>
          </p:cNvSpPr>
          <p:nvPr>
            <p:ph type="subTitle" idx="1"/>
          </p:nvPr>
        </p:nvSpPr>
        <p:spPr>
          <a:xfrm>
            <a:off x="720000" y="2056575"/>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6" name="Google Shape;146;p13"/>
          <p:cNvSpPr txBox="1">
            <a:spLocks noGrp="1"/>
          </p:cNvSpPr>
          <p:nvPr>
            <p:ph type="subTitle" idx="8"/>
          </p:nvPr>
        </p:nvSpPr>
        <p:spPr>
          <a:xfrm>
            <a:off x="3564719" y="2056575"/>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 name="Google Shape;147;p13"/>
          <p:cNvSpPr txBox="1">
            <a:spLocks noGrp="1"/>
          </p:cNvSpPr>
          <p:nvPr>
            <p:ph type="subTitle" idx="9"/>
          </p:nvPr>
        </p:nvSpPr>
        <p:spPr>
          <a:xfrm>
            <a:off x="6136126" y="2056575"/>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13"/>
          <p:cNvSpPr txBox="1">
            <a:spLocks noGrp="1"/>
          </p:cNvSpPr>
          <p:nvPr>
            <p:ph type="subTitle" idx="13"/>
          </p:nvPr>
        </p:nvSpPr>
        <p:spPr>
          <a:xfrm>
            <a:off x="720000" y="3642450"/>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 name="Google Shape;149;p13"/>
          <p:cNvSpPr txBox="1">
            <a:spLocks noGrp="1"/>
          </p:cNvSpPr>
          <p:nvPr>
            <p:ph type="subTitle" idx="14"/>
          </p:nvPr>
        </p:nvSpPr>
        <p:spPr>
          <a:xfrm>
            <a:off x="3564719" y="3642450"/>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13"/>
          <p:cNvSpPr txBox="1">
            <a:spLocks noGrp="1"/>
          </p:cNvSpPr>
          <p:nvPr>
            <p:ph type="subTitle" idx="15"/>
          </p:nvPr>
        </p:nvSpPr>
        <p:spPr>
          <a:xfrm>
            <a:off x="6136126" y="3642450"/>
            <a:ext cx="2305500" cy="63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BLANK_1_1_1_2_1_1">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15"/>
          <p:cNvSpPr txBox="1">
            <a:spLocks noGrp="1"/>
          </p:cNvSpPr>
          <p:nvPr>
            <p:ph type="subTitle" idx="1"/>
          </p:nvPr>
        </p:nvSpPr>
        <p:spPr>
          <a:xfrm>
            <a:off x="3409126" y="1608603"/>
            <a:ext cx="4434900" cy="466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FF0000"/>
              </a:buClr>
              <a:buSzPts val="2400"/>
              <a:buFont typeface="Bebas Neue"/>
              <a:buNone/>
              <a:defRPr sz="2000" b="1">
                <a:latin typeface="Raleway"/>
                <a:ea typeface="Raleway"/>
                <a:cs typeface="Raleway"/>
                <a:sym typeface="Raleway"/>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182" name="Google Shape;182;p15"/>
          <p:cNvSpPr txBox="1">
            <a:spLocks noGrp="1"/>
          </p:cNvSpPr>
          <p:nvPr>
            <p:ph type="subTitle" idx="2"/>
          </p:nvPr>
        </p:nvSpPr>
        <p:spPr>
          <a:xfrm>
            <a:off x="3409126" y="2752104"/>
            <a:ext cx="4434900" cy="466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FF0000"/>
              </a:buClr>
              <a:buSzPts val="2400"/>
              <a:buFont typeface="Bebas Neue"/>
              <a:buNone/>
              <a:defRPr sz="2000" b="1">
                <a:latin typeface="Raleway"/>
                <a:ea typeface="Raleway"/>
                <a:cs typeface="Raleway"/>
                <a:sym typeface="Raleway"/>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183" name="Google Shape;183;p15"/>
          <p:cNvSpPr txBox="1">
            <a:spLocks noGrp="1"/>
          </p:cNvSpPr>
          <p:nvPr>
            <p:ph type="subTitle" idx="3"/>
          </p:nvPr>
        </p:nvSpPr>
        <p:spPr>
          <a:xfrm>
            <a:off x="3409126" y="3895604"/>
            <a:ext cx="4434900" cy="466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FF0000"/>
              </a:buClr>
              <a:buSzPts val="2400"/>
              <a:buFont typeface="Bebas Neue"/>
              <a:buNone/>
              <a:defRPr sz="2000" b="1">
                <a:latin typeface="Raleway"/>
                <a:ea typeface="Raleway"/>
                <a:cs typeface="Raleway"/>
                <a:sym typeface="Raleway"/>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184" name="Google Shape;184;p15"/>
          <p:cNvSpPr txBox="1">
            <a:spLocks noGrp="1"/>
          </p:cNvSpPr>
          <p:nvPr>
            <p:ph type="subTitle" idx="4"/>
          </p:nvPr>
        </p:nvSpPr>
        <p:spPr>
          <a:xfrm>
            <a:off x="3403800" y="1211225"/>
            <a:ext cx="4434900" cy="4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5" name="Google Shape;185;p15"/>
          <p:cNvSpPr txBox="1">
            <a:spLocks noGrp="1"/>
          </p:cNvSpPr>
          <p:nvPr>
            <p:ph type="subTitle" idx="5"/>
          </p:nvPr>
        </p:nvSpPr>
        <p:spPr>
          <a:xfrm>
            <a:off x="3403800" y="2354731"/>
            <a:ext cx="4434900" cy="4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6" name="Google Shape;186;p15"/>
          <p:cNvSpPr txBox="1">
            <a:spLocks noGrp="1"/>
          </p:cNvSpPr>
          <p:nvPr>
            <p:ph type="subTitle" idx="6"/>
          </p:nvPr>
        </p:nvSpPr>
        <p:spPr>
          <a:xfrm>
            <a:off x="3403800" y="3498236"/>
            <a:ext cx="4434900" cy="4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9"/>
        <p:cNvGrpSpPr/>
        <p:nvPr/>
      </p:nvGrpSpPr>
      <p:grpSpPr>
        <a:xfrm>
          <a:off x="0" y="0"/>
          <a:ext cx="0" cy="0"/>
          <a:chOff x="0" y="0"/>
          <a:chExt cx="0" cy="0"/>
        </a:xfrm>
      </p:grpSpPr>
      <p:sp>
        <p:nvSpPr>
          <p:cNvPr id="220" name="Google Shape;220;p17"/>
          <p:cNvSpPr/>
          <p:nvPr/>
        </p:nvSpPr>
        <p:spPr>
          <a:xfrm>
            <a:off x="-3046000" y="-2478050"/>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5721100" y="1897375"/>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578862" y="75274"/>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178991" y="803221"/>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8776102" y="264719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8633303" y="42117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7"/>
          <p:cNvGrpSpPr/>
          <p:nvPr/>
        </p:nvGrpSpPr>
        <p:grpSpPr>
          <a:xfrm>
            <a:off x="8765812" y="4572345"/>
            <a:ext cx="186956" cy="165053"/>
            <a:chOff x="1731748" y="2359792"/>
            <a:chExt cx="266510" cy="235286"/>
          </a:xfrm>
        </p:grpSpPr>
        <p:sp>
          <p:nvSpPr>
            <p:cNvPr id="228" name="Google Shape;228;p17"/>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5" name="Google Shape;245;p17"/>
          <p:cNvSpPr txBox="1">
            <a:spLocks noGrp="1"/>
          </p:cNvSpPr>
          <p:nvPr>
            <p:ph type="subTitle" idx="1"/>
          </p:nvPr>
        </p:nvSpPr>
        <p:spPr>
          <a:xfrm>
            <a:off x="937623" y="2516773"/>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6" name="Google Shape;246;p17"/>
          <p:cNvSpPr txBox="1">
            <a:spLocks noGrp="1"/>
          </p:cNvSpPr>
          <p:nvPr>
            <p:ph type="subTitle" idx="2"/>
          </p:nvPr>
        </p:nvSpPr>
        <p:spPr>
          <a:xfrm>
            <a:off x="3484348" y="2516773"/>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7" name="Google Shape;247;p17"/>
          <p:cNvSpPr txBox="1">
            <a:spLocks noGrp="1"/>
          </p:cNvSpPr>
          <p:nvPr>
            <p:ph type="subTitle" idx="3"/>
          </p:nvPr>
        </p:nvSpPr>
        <p:spPr>
          <a:xfrm>
            <a:off x="6031075" y="2516773"/>
            <a:ext cx="2175300" cy="150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8" name="Google Shape;248;p17"/>
          <p:cNvSpPr txBox="1">
            <a:spLocks noGrp="1"/>
          </p:cNvSpPr>
          <p:nvPr>
            <p:ph type="subTitle" idx="4"/>
          </p:nvPr>
        </p:nvSpPr>
        <p:spPr>
          <a:xfrm>
            <a:off x="937623" y="1959076"/>
            <a:ext cx="21753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9" name="Google Shape;249;p17"/>
          <p:cNvSpPr txBox="1">
            <a:spLocks noGrp="1"/>
          </p:cNvSpPr>
          <p:nvPr>
            <p:ph type="subTitle" idx="5"/>
          </p:nvPr>
        </p:nvSpPr>
        <p:spPr>
          <a:xfrm>
            <a:off x="3484348" y="1959076"/>
            <a:ext cx="21753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0" name="Google Shape;250;p17"/>
          <p:cNvSpPr txBox="1">
            <a:spLocks noGrp="1"/>
          </p:cNvSpPr>
          <p:nvPr>
            <p:ph type="subTitle" idx="6"/>
          </p:nvPr>
        </p:nvSpPr>
        <p:spPr>
          <a:xfrm>
            <a:off x="6031075" y="1959076"/>
            <a:ext cx="21753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51"/>
        <p:cNvGrpSpPr/>
        <p:nvPr/>
      </p:nvGrpSpPr>
      <p:grpSpPr>
        <a:xfrm>
          <a:off x="0" y="0"/>
          <a:ext cx="0" cy="0"/>
          <a:chOff x="0" y="0"/>
          <a:chExt cx="0" cy="0"/>
        </a:xfrm>
      </p:grpSpPr>
      <p:sp>
        <p:nvSpPr>
          <p:cNvPr id="252" name="Google Shape;252;p18"/>
          <p:cNvSpPr/>
          <p:nvPr/>
        </p:nvSpPr>
        <p:spPr>
          <a:xfrm>
            <a:off x="2445400" y="-3403300"/>
            <a:ext cx="7170600" cy="71706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8719984" y="1719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7548803" y="39709"/>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8756614" y="1017719"/>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18"/>
          <p:cNvSpPr txBox="1">
            <a:spLocks noGrp="1"/>
          </p:cNvSpPr>
          <p:nvPr>
            <p:ph type="subTitle" idx="1"/>
          </p:nvPr>
        </p:nvSpPr>
        <p:spPr>
          <a:xfrm>
            <a:off x="1391022" y="1382675"/>
            <a:ext cx="2967000" cy="55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9" name="Google Shape;259;p18"/>
          <p:cNvSpPr txBox="1">
            <a:spLocks noGrp="1"/>
          </p:cNvSpPr>
          <p:nvPr>
            <p:ph type="subTitle" idx="2"/>
          </p:nvPr>
        </p:nvSpPr>
        <p:spPr>
          <a:xfrm>
            <a:off x="1391022" y="1940375"/>
            <a:ext cx="2967000" cy="84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0" name="Google Shape;260;p18"/>
          <p:cNvSpPr txBox="1">
            <a:spLocks noGrp="1"/>
          </p:cNvSpPr>
          <p:nvPr>
            <p:ph type="subTitle" idx="3"/>
          </p:nvPr>
        </p:nvSpPr>
        <p:spPr>
          <a:xfrm>
            <a:off x="5240547" y="1940375"/>
            <a:ext cx="2967000" cy="84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1" name="Google Shape;261;p18"/>
          <p:cNvSpPr txBox="1">
            <a:spLocks noGrp="1"/>
          </p:cNvSpPr>
          <p:nvPr>
            <p:ph type="subTitle" idx="4"/>
          </p:nvPr>
        </p:nvSpPr>
        <p:spPr>
          <a:xfrm>
            <a:off x="1391022" y="3767300"/>
            <a:ext cx="2967000" cy="84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2" name="Google Shape;262;p18"/>
          <p:cNvSpPr txBox="1">
            <a:spLocks noGrp="1"/>
          </p:cNvSpPr>
          <p:nvPr>
            <p:ph type="subTitle" idx="5"/>
          </p:nvPr>
        </p:nvSpPr>
        <p:spPr>
          <a:xfrm>
            <a:off x="5240547" y="3767300"/>
            <a:ext cx="2967000" cy="84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3" name="Google Shape;263;p18"/>
          <p:cNvSpPr txBox="1">
            <a:spLocks noGrp="1"/>
          </p:cNvSpPr>
          <p:nvPr>
            <p:ph type="subTitle" idx="6"/>
          </p:nvPr>
        </p:nvSpPr>
        <p:spPr>
          <a:xfrm>
            <a:off x="1391022" y="3209600"/>
            <a:ext cx="2967000" cy="55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4" name="Google Shape;264;p18"/>
          <p:cNvSpPr txBox="1">
            <a:spLocks noGrp="1"/>
          </p:cNvSpPr>
          <p:nvPr>
            <p:ph type="subTitle" idx="7"/>
          </p:nvPr>
        </p:nvSpPr>
        <p:spPr>
          <a:xfrm>
            <a:off x="5240547" y="1382675"/>
            <a:ext cx="2967000" cy="55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5" name="Google Shape;265;p18"/>
          <p:cNvSpPr txBox="1">
            <a:spLocks noGrp="1"/>
          </p:cNvSpPr>
          <p:nvPr>
            <p:ph type="subTitle" idx="8"/>
          </p:nvPr>
        </p:nvSpPr>
        <p:spPr>
          <a:xfrm>
            <a:off x="5240547" y="3209600"/>
            <a:ext cx="2967000" cy="55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403"/>
        <p:cNvGrpSpPr/>
        <p:nvPr/>
      </p:nvGrpSpPr>
      <p:grpSpPr>
        <a:xfrm>
          <a:off x="0" y="0"/>
          <a:ext cx="0" cy="0"/>
          <a:chOff x="0" y="0"/>
          <a:chExt cx="0" cy="0"/>
        </a:xfrm>
      </p:grpSpPr>
      <p:sp>
        <p:nvSpPr>
          <p:cNvPr id="404" name="Google Shape;404;p24"/>
          <p:cNvSpPr/>
          <p:nvPr/>
        </p:nvSpPr>
        <p:spPr>
          <a:xfrm>
            <a:off x="-2069500" y="1388175"/>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4365575" y="-1429350"/>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462095" y="38284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520524" y="2074274"/>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1788103" y="451294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8588384" y="2570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8615072" y="2346368"/>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11"/>
        <p:cNvGrpSpPr/>
        <p:nvPr/>
      </p:nvGrpSpPr>
      <p:grpSpPr>
        <a:xfrm>
          <a:off x="0" y="0"/>
          <a:ext cx="0" cy="0"/>
          <a:chOff x="0" y="0"/>
          <a:chExt cx="0" cy="0"/>
        </a:xfrm>
      </p:grpSpPr>
      <p:sp>
        <p:nvSpPr>
          <p:cNvPr id="412" name="Google Shape;412;p25"/>
          <p:cNvSpPr/>
          <p:nvPr/>
        </p:nvSpPr>
        <p:spPr>
          <a:xfrm>
            <a:off x="5244525" y="1563800"/>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1817450" y="-1599300"/>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61687" y="169274"/>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270064" y="989719"/>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5"/>
          <p:cNvGrpSpPr/>
          <p:nvPr/>
        </p:nvGrpSpPr>
        <p:grpSpPr>
          <a:xfrm>
            <a:off x="8814325" y="2777470"/>
            <a:ext cx="186956" cy="165053"/>
            <a:chOff x="1731748" y="2359792"/>
            <a:chExt cx="266510" cy="235286"/>
          </a:xfrm>
        </p:grpSpPr>
        <p:sp>
          <p:nvSpPr>
            <p:cNvPr id="418" name="Google Shape;418;p25"/>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25"/>
          <p:cNvSpPr/>
          <p:nvPr/>
        </p:nvSpPr>
        <p:spPr>
          <a:xfrm>
            <a:off x="7936684" y="49004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1699675" y="-2132925"/>
            <a:ext cx="5569200" cy="5569200"/>
          </a:xfrm>
          <a:prstGeom prst="ellipse">
            <a:avLst/>
          </a:prstGeom>
          <a:gradFill>
            <a:gsLst>
              <a:gs pos="0">
                <a:schemeClr val="lt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950150" y="2923125"/>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2017050" y="2354463"/>
            <a:ext cx="5109900" cy="136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4013250" y="1427938"/>
            <a:ext cx="1117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rot="10800000">
            <a:off x="4040075" y="-1429350"/>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10800000">
            <a:off x="-2191125" y="2053925"/>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92137" y="4779724"/>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30859" y="2604027"/>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729797" y="172993"/>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4"/>
          <p:cNvGrpSpPr/>
          <p:nvPr/>
        </p:nvGrpSpPr>
        <p:grpSpPr>
          <a:xfrm>
            <a:off x="8881387" y="1341395"/>
            <a:ext cx="186956" cy="165053"/>
            <a:chOff x="1731748" y="2359792"/>
            <a:chExt cx="266510" cy="235286"/>
          </a:xfrm>
        </p:grpSpPr>
        <p:sp>
          <p:nvSpPr>
            <p:cNvPr id="32" name="Google Shape;32;p4"/>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4"/>
          <p:cNvSpPr txBox="1">
            <a:spLocks noGrp="1"/>
          </p:cNvSpPr>
          <p:nvPr>
            <p:ph type="body" idx="1"/>
          </p:nvPr>
        </p:nvSpPr>
        <p:spPr>
          <a:xfrm>
            <a:off x="720000" y="1048300"/>
            <a:ext cx="7704000" cy="38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5"/>
          <p:cNvSpPr/>
          <p:nvPr/>
        </p:nvSpPr>
        <p:spPr>
          <a:xfrm>
            <a:off x="-666400" y="2943575"/>
            <a:ext cx="2763000" cy="2763000"/>
          </a:xfrm>
          <a:prstGeom prst="ellipse">
            <a:avLst/>
          </a:prstGeom>
          <a:gradFill>
            <a:gsLst>
              <a:gs pos="0">
                <a:schemeClr val="lt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4655800" y="-1712100"/>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317970" y="43803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9900331">
            <a:off x="8643262" y="147200"/>
            <a:ext cx="361077" cy="449638"/>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72099" y="3420487"/>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5"/>
          <p:cNvSpPr txBox="1">
            <a:spLocks noGrp="1"/>
          </p:cNvSpPr>
          <p:nvPr>
            <p:ph type="subTitle" idx="1"/>
          </p:nvPr>
        </p:nvSpPr>
        <p:spPr>
          <a:xfrm>
            <a:off x="4934397" y="2407000"/>
            <a:ext cx="2586600" cy="14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9" name="Google Shape;59;p5"/>
          <p:cNvSpPr txBox="1">
            <a:spLocks noGrp="1"/>
          </p:cNvSpPr>
          <p:nvPr>
            <p:ph type="subTitle" idx="2"/>
          </p:nvPr>
        </p:nvSpPr>
        <p:spPr>
          <a:xfrm>
            <a:off x="1623000" y="2407000"/>
            <a:ext cx="2586600" cy="14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 name="Google Shape;60;p5"/>
          <p:cNvSpPr txBox="1">
            <a:spLocks noGrp="1"/>
          </p:cNvSpPr>
          <p:nvPr>
            <p:ph type="subTitle" idx="3"/>
          </p:nvPr>
        </p:nvSpPr>
        <p:spPr>
          <a:xfrm>
            <a:off x="1623004" y="1848090"/>
            <a:ext cx="2586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1" name="Google Shape;61;p5"/>
          <p:cNvSpPr txBox="1">
            <a:spLocks noGrp="1"/>
          </p:cNvSpPr>
          <p:nvPr>
            <p:ph type="subTitle" idx="4"/>
          </p:nvPr>
        </p:nvSpPr>
        <p:spPr>
          <a:xfrm>
            <a:off x="4934396" y="1848090"/>
            <a:ext cx="2586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solidFill>
                  <a:schemeClr val="dk1"/>
                </a:solidFill>
                <a:latin typeface="Jost"/>
                <a:ea typeface="Jost"/>
                <a:cs typeface="Jost"/>
                <a:sym typeface="Jos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p:nvPr/>
        </p:nvSpPr>
        <p:spPr>
          <a:xfrm>
            <a:off x="7154125" y="3375950"/>
            <a:ext cx="2763000" cy="2763000"/>
          </a:xfrm>
          <a:prstGeom prst="ellipse">
            <a:avLst/>
          </a:prstGeom>
          <a:gradFill>
            <a:gsLst>
              <a:gs pos="0">
                <a:schemeClr val="lt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823700" y="-2086850"/>
            <a:ext cx="5243700" cy="5243700"/>
          </a:xfrm>
          <a:prstGeom prst="ellipse">
            <a:avLst/>
          </a:prstGeom>
          <a:gradFill>
            <a:gsLst>
              <a:gs pos="0">
                <a:schemeClr val="accent1"/>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8591248" y="4608503"/>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53734" y="291952"/>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37127" y="64819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a:off x="3316425" y="-2569250"/>
            <a:ext cx="3641400" cy="36414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4805850" y="1316325"/>
            <a:ext cx="5569200" cy="5569200"/>
          </a:xfrm>
          <a:prstGeom prst="ellipse">
            <a:avLst/>
          </a:prstGeom>
          <a:gradFill>
            <a:gsLst>
              <a:gs pos="0">
                <a:schemeClr val="dk2"/>
              </a:gs>
              <a:gs pos="64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868027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8839425" y="23240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7"/>
          <p:cNvGrpSpPr/>
          <p:nvPr/>
        </p:nvGrpSpPr>
        <p:grpSpPr>
          <a:xfrm>
            <a:off x="5043650" y="54245"/>
            <a:ext cx="186956" cy="165053"/>
            <a:chOff x="1731748" y="2359792"/>
            <a:chExt cx="266510" cy="235286"/>
          </a:xfrm>
        </p:grpSpPr>
        <p:sp>
          <p:nvSpPr>
            <p:cNvPr id="76" name="Google Shape;76;p7"/>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7"/>
          <p:cNvSpPr/>
          <p:nvPr/>
        </p:nvSpPr>
        <p:spPr>
          <a:xfrm>
            <a:off x="578850" y="364625"/>
            <a:ext cx="8012400" cy="441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500"/>
          </a:p>
        </p:txBody>
      </p:sp>
      <p:sp>
        <p:nvSpPr>
          <p:cNvPr id="93" name="Google Shape;93;p7"/>
          <p:cNvSpPr txBox="1">
            <a:spLocks noGrp="1"/>
          </p:cNvSpPr>
          <p:nvPr>
            <p:ph type="title"/>
          </p:nvPr>
        </p:nvSpPr>
        <p:spPr>
          <a:xfrm>
            <a:off x="720000" y="956513"/>
            <a:ext cx="3481800" cy="1083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 name="Google Shape;94;p7"/>
          <p:cNvSpPr txBox="1">
            <a:spLocks noGrp="1"/>
          </p:cNvSpPr>
          <p:nvPr>
            <p:ph type="body" idx="1"/>
          </p:nvPr>
        </p:nvSpPr>
        <p:spPr>
          <a:xfrm>
            <a:off x="720000" y="2123288"/>
            <a:ext cx="3483900" cy="206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10"/>
          <p:cNvSpPr>
            <a:spLocks noGrp="1"/>
          </p:cNvSpPr>
          <p:nvPr>
            <p:ph type="pic" idx="2"/>
          </p:nvPr>
        </p:nvSpPr>
        <p:spPr>
          <a:xfrm>
            <a:off x="-6875" y="0"/>
            <a:ext cx="9144000" cy="5157300"/>
          </a:xfrm>
          <a:prstGeom prst="rect">
            <a:avLst/>
          </a:prstGeom>
          <a:noFill/>
          <a:ln>
            <a:noFill/>
          </a:ln>
        </p:spPr>
      </p:sp>
      <p:sp>
        <p:nvSpPr>
          <p:cNvPr id="102" name="Google Shape;102;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Jost"/>
              <a:buNone/>
              <a:defRPr sz="2800" b="1">
                <a:solidFill>
                  <a:schemeClr val="dk1"/>
                </a:solidFill>
                <a:latin typeface="Jost"/>
                <a:ea typeface="Jost"/>
                <a:cs typeface="Jost"/>
                <a:sym typeface="Jos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1pPr>
            <a:lvl2pPr marL="914400" lvl="1"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2pPr>
            <a:lvl3pPr marL="1371600" lvl="2"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3pPr>
            <a:lvl4pPr marL="1828800" lvl="3"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4pPr>
            <a:lvl5pPr marL="2286000" lvl="4"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5pPr>
            <a:lvl6pPr marL="2743200" lvl="5"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6pPr>
            <a:lvl7pPr marL="3200400" lvl="6"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7pPr>
            <a:lvl8pPr marL="3657600" lvl="7"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8pPr>
            <a:lvl9pPr marL="4114800" lvl="8"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1" r:id="rId12"/>
    <p:sldLayoutId id="2147483663" r:id="rId13"/>
    <p:sldLayoutId id="2147483664" r:id="rId14"/>
    <p:sldLayoutId id="2147483670" r:id="rId15"/>
    <p:sldLayoutId id="214748367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8.pn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clinicalkeu.com/#!/content/book/3-s2.0B9780323608701000071"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9"/>
          <p:cNvSpPr txBox="1">
            <a:spLocks noGrp="1"/>
          </p:cNvSpPr>
          <p:nvPr>
            <p:ph type="ctrTitle"/>
          </p:nvPr>
        </p:nvSpPr>
        <p:spPr>
          <a:xfrm>
            <a:off x="340535" y="548639"/>
            <a:ext cx="8462930" cy="26810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latin typeface="Jost"/>
                <a:ea typeface="Jost"/>
                <a:cs typeface="Jost"/>
                <a:sym typeface="Jost"/>
              </a:rPr>
              <a:t>Safe Use of Medications in Pregnancy and Lactation</a:t>
            </a:r>
            <a:endParaRPr sz="5400" dirty="0">
              <a:latin typeface="Jost"/>
              <a:ea typeface="Jost"/>
              <a:cs typeface="Jost"/>
              <a:sym typeface="Jost"/>
            </a:endParaRPr>
          </a:p>
        </p:txBody>
      </p:sp>
      <p:sp>
        <p:nvSpPr>
          <p:cNvPr id="446" name="Google Shape;446;p29"/>
          <p:cNvSpPr txBox="1">
            <a:spLocks noGrp="1"/>
          </p:cNvSpPr>
          <p:nvPr>
            <p:ph type="subTitle" idx="1"/>
          </p:nvPr>
        </p:nvSpPr>
        <p:spPr>
          <a:xfrm>
            <a:off x="1318230" y="3282344"/>
            <a:ext cx="5569200" cy="6568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Jenna McCullough, PharmD, BCPS</a:t>
            </a:r>
          </a:p>
          <a:p>
            <a:pPr marL="0" lvl="0" indent="0" algn="l" rtl="0">
              <a:spcBef>
                <a:spcPts val="0"/>
              </a:spcBef>
              <a:spcAft>
                <a:spcPts val="0"/>
              </a:spcAft>
              <a:buNone/>
            </a:pPr>
            <a:r>
              <a:rPr lang="en" sz="1400" dirty="0"/>
              <a:t>Clinical Pharmacist </a:t>
            </a:r>
          </a:p>
          <a:p>
            <a:pPr marL="0" lvl="0" indent="0" algn="l" rtl="0">
              <a:spcBef>
                <a:spcPts val="0"/>
              </a:spcBef>
              <a:spcAft>
                <a:spcPts val="0"/>
              </a:spcAft>
              <a:buNone/>
            </a:pPr>
            <a:r>
              <a:rPr lang="en" sz="1400" dirty="0"/>
              <a:t>UPMC Magee-Womens Hospital</a:t>
            </a:r>
            <a:endParaRPr sz="1400" dirty="0"/>
          </a:p>
        </p:txBody>
      </p:sp>
      <p:grpSp>
        <p:nvGrpSpPr>
          <p:cNvPr id="447" name="Google Shape;447;p29"/>
          <p:cNvGrpSpPr/>
          <p:nvPr/>
        </p:nvGrpSpPr>
        <p:grpSpPr>
          <a:xfrm>
            <a:off x="7571190" y="1570201"/>
            <a:ext cx="186956" cy="165053"/>
            <a:chOff x="1731748" y="2359792"/>
            <a:chExt cx="266510" cy="235286"/>
          </a:xfrm>
        </p:grpSpPr>
        <p:sp>
          <p:nvSpPr>
            <p:cNvPr id="448" name="Google Shape;448;p29"/>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2AE80624-F79B-44AE-BECA-5281932715D2}"/>
              </a:ext>
            </a:extLst>
          </p:cNvPr>
          <p:cNvPicPr>
            <a:picLocks noChangeAspect="1"/>
          </p:cNvPicPr>
          <p:nvPr/>
        </p:nvPicPr>
        <p:blipFill>
          <a:blip r:embed="rId3"/>
          <a:stretch>
            <a:fillRect/>
          </a:stretch>
        </p:blipFill>
        <p:spPr>
          <a:xfrm>
            <a:off x="6682984" y="2571750"/>
            <a:ext cx="1963368" cy="2334441"/>
          </a:xfrm>
          <a:prstGeom prst="rect">
            <a:avLst/>
          </a:prstGeom>
        </p:spPr>
      </p:pic>
      <p:pic>
        <p:nvPicPr>
          <p:cNvPr id="5" name="Graphic 4" descr="Medicine outline">
            <a:extLst>
              <a:ext uri="{FF2B5EF4-FFF2-40B4-BE49-F238E27FC236}">
                <a16:creationId xmlns:a16="http://schemas.microsoft.com/office/drawing/2014/main" id="{335F06BC-B614-7AD7-1525-F4B21ABB06A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8276" y="3153558"/>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9668F103-6073-A78A-4B76-3AFD6C878E7D}"/>
            </a:ext>
          </a:extLst>
        </p:cNvPr>
        <p:cNvGrpSpPr/>
        <p:nvPr/>
      </p:nvGrpSpPr>
      <p:grpSpPr>
        <a:xfrm>
          <a:off x="0" y="0"/>
          <a:ext cx="0" cy="0"/>
          <a:chOff x="0" y="0"/>
          <a:chExt cx="0" cy="0"/>
        </a:xfrm>
      </p:grpSpPr>
      <p:sp>
        <p:nvSpPr>
          <p:cNvPr id="577" name="Google Shape;577;p36">
            <a:extLst>
              <a:ext uri="{FF2B5EF4-FFF2-40B4-BE49-F238E27FC236}">
                <a16:creationId xmlns:a16="http://schemas.microsoft.com/office/drawing/2014/main" id="{5267E3A0-802F-EDB2-7F4C-1DA52A472177}"/>
              </a:ext>
            </a:extLst>
          </p:cNvPr>
          <p:cNvSpPr txBox="1">
            <a:spLocks noGrp="1"/>
          </p:cNvSpPr>
          <p:nvPr>
            <p:ph type="title"/>
          </p:nvPr>
        </p:nvSpPr>
        <p:spPr>
          <a:xfrm>
            <a:off x="720000" y="5420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Historical FDA Labeling</a:t>
            </a:r>
            <a:r>
              <a:rPr lang="en" sz="3200" baseline="30000" dirty="0"/>
              <a:t>4</a:t>
            </a:r>
            <a:endParaRPr sz="3200" dirty="0"/>
          </a:p>
        </p:txBody>
      </p:sp>
      <p:graphicFrame>
        <p:nvGraphicFramePr>
          <p:cNvPr id="2" name="Content Placeholder 3">
            <a:extLst>
              <a:ext uri="{FF2B5EF4-FFF2-40B4-BE49-F238E27FC236}">
                <a16:creationId xmlns:a16="http://schemas.microsoft.com/office/drawing/2014/main" id="{F9E8DCCB-5C71-B2AB-B24F-3417BD63C8A0}"/>
              </a:ext>
            </a:extLst>
          </p:cNvPr>
          <p:cNvGraphicFramePr>
            <a:graphicFrameLocks/>
          </p:cNvGraphicFramePr>
          <p:nvPr>
            <p:extLst>
              <p:ext uri="{D42A27DB-BD31-4B8C-83A1-F6EECF244321}">
                <p14:modId xmlns:p14="http://schemas.microsoft.com/office/powerpoint/2010/main" val="2661799873"/>
              </p:ext>
            </p:extLst>
          </p:nvPr>
        </p:nvGraphicFramePr>
        <p:xfrm>
          <a:off x="48491" y="1898073"/>
          <a:ext cx="4816123" cy="193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4566423-2F26-F2FF-199D-6E8D02A0E7F3}"/>
              </a:ext>
            </a:extLst>
          </p:cNvPr>
          <p:cNvPicPr>
            <a:picLocks noChangeAspect="1"/>
          </p:cNvPicPr>
          <p:nvPr/>
        </p:nvPicPr>
        <p:blipFill>
          <a:blip r:embed="rId8"/>
          <a:stretch>
            <a:fillRect/>
          </a:stretch>
        </p:blipFill>
        <p:spPr>
          <a:xfrm>
            <a:off x="4949795" y="1750060"/>
            <a:ext cx="3598896" cy="2851433"/>
          </a:xfrm>
          <a:prstGeom prst="rect">
            <a:avLst/>
          </a:prstGeom>
        </p:spPr>
      </p:pic>
    </p:spTree>
    <p:extLst>
      <p:ext uri="{BB962C8B-B14F-4D97-AF65-F5344CB8AC3E}">
        <p14:creationId xmlns:p14="http://schemas.microsoft.com/office/powerpoint/2010/main" val="197937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22651C04-1C69-09BE-5C65-963A5C993D86}"/>
            </a:ext>
          </a:extLst>
        </p:cNvPr>
        <p:cNvGrpSpPr/>
        <p:nvPr/>
      </p:nvGrpSpPr>
      <p:grpSpPr>
        <a:xfrm>
          <a:off x="0" y="0"/>
          <a:ext cx="0" cy="0"/>
          <a:chOff x="0" y="0"/>
          <a:chExt cx="0" cy="0"/>
        </a:xfrm>
      </p:grpSpPr>
      <p:sp>
        <p:nvSpPr>
          <p:cNvPr id="577" name="Google Shape;577;p36">
            <a:extLst>
              <a:ext uri="{FF2B5EF4-FFF2-40B4-BE49-F238E27FC236}">
                <a16:creationId xmlns:a16="http://schemas.microsoft.com/office/drawing/2014/main" id="{FB82FBB6-EE19-4716-6263-FFE8E4E60686}"/>
              </a:ext>
            </a:extLst>
          </p:cNvPr>
          <p:cNvSpPr txBox="1">
            <a:spLocks noGrp="1"/>
          </p:cNvSpPr>
          <p:nvPr>
            <p:ph type="title"/>
          </p:nvPr>
        </p:nvSpPr>
        <p:spPr>
          <a:xfrm>
            <a:off x="1" y="542007"/>
            <a:ext cx="8507196" cy="7213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Updated FDA Pregnancy &amp; Lactation Labeling</a:t>
            </a:r>
            <a:r>
              <a:rPr lang="en" baseline="30000" dirty="0"/>
              <a:t>4</a:t>
            </a:r>
            <a:endParaRPr dirty="0"/>
          </a:p>
        </p:txBody>
      </p:sp>
      <p:pic>
        <p:nvPicPr>
          <p:cNvPr id="4" name="Picture 3">
            <a:extLst>
              <a:ext uri="{FF2B5EF4-FFF2-40B4-BE49-F238E27FC236}">
                <a16:creationId xmlns:a16="http://schemas.microsoft.com/office/drawing/2014/main" id="{62BA813F-1E38-762D-3BD3-359A1F981A13}"/>
              </a:ext>
            </a:extLst>
          </p:cNvPr>
          <p:cNvPicPr>
            <a:picLocks noChangeAspect="1"/>
          </p:cNvPicPr>
          <p:nvPr/>
        </p:nvPicPr>
        <p:blipFill>
          <a:blip r:embed="rId3"/>
          <a:stretch>
            <a:fillRect/>
          </a:stretch>
        </p:blipFill>
        <p:spPr>
          <a:xfrm>
            <a:off x="4469668" y="1824044"/>
            <a:ext cx="4037528" cy="205606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15D3F29-EE78-E7DF-825F-4B012C3C6E47}"/>
              </a:ext>
            </a:extLst>
          </p:cNvPr>
          <p:cNvPicPr>
            <a:picLocks noChangeAspect="1"/>
          </p:cNvPicPr>
          <p:nvPr/>
        </p:nvPicPr>
        <p:blipFill>
          <a:blip r:embed="rId4"/>
          <a:stretch>
            <a:fillRect/>
          </a:stretch>
        </p:blipFill>
        <p:spPr>
          <a:xfrm>
            <a:off x="158004" y="1824044"/>
            <a:ext cx="4121978" cy="205606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D30B8C23-629B-1D79-689E-97CA223194AE}"/>
              </a:ext>
            </a:extLst>
          </p:cNvPr>
          <p:cNvSpPr txBox="1"/>
          <p:nvPr/>
        </p:nvSpPr>
        <p:spPr>
          <a:xfrm>
            <a:off x="158004" y="3935524"/>
            <a:ext cx="3873668" cy="184666"/>
          </a:xfrm>
          <a:prstGeom prst="rect">
            <a:avLst/>
          </a:prstGeom>
          <a:noFill/>
        </p:spPr>
        <p:txBody>
          <a:bodyPr wrap="square">
            <a:spAutoFit/>
          </a:bodyPr>
          <a:lstStyle/>
          <a:p>
            <a:r>
              <a:rPr lang="en-US" sz="600" dirty="0"/>
              <a:t>https://www.fda.gov/drugs/labeling-information-drug-products/pregnancy-and-lactation-labeling-resources</a:t>
            </a:r>
          </a:p>
        </p:txBody>
      </p:sp>
    </p:spTree>
    <p:extLst>
      <p:ext uri="{BB962C8B-B14F-4D97-AF65-F5344CB8AC3E}">
        <p14:creationId xmlns:p14="http://schemas.microsoft.com/office/powerpoint/2010/main" val="424988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36FB-333B-0B93-5C72-0CC2B0358550}"/>
              </a:ext>
            </a:extLst>
          </p:cNvPr>
          <p:cNvSpPr>
            <a:spLocks noGrp="1"/>
          </p:cNvSpPr>
          <p:nvPr>
            <p:ph type="title"/>
          </p:nvPr>
        </p:nvSpPr>
        <p:spPr>
          <a:xfrm>
            <a:off x="720000" y="574478"/>
            <a:ext cx="7704000" cy="572700"/>
          </a:xfrm>
        </p:spPr>
        <p:txBody>
          <a:bodyPr/>
          <a:lstStyle/>
          <a:p>
            <a:pPr algn="ctr"/>
            <a:r>
              <a:rPr lang="en-US" sz="3200" dirty="0"/>
              <a:t>Medication Considerations</a:t>
            </a:r>
          </a:p>
        </p:txBody>
      </p:sp>
      <p:graphicFrame>
        <p:nvGraphicFramePr>
          <p:cNvPr id="4" name="Content Placeholder 3">
            <a:extLst>
              <a:ext uri="{FF2B5EF4-FFF2-40B4-BE49-F238E27FC236}">
                <a16:creationId xmlns:a16="http://schemas.microsoft.com/office/drawing/2014/main" id="{CA421694-166D-F903-F546-DEE6B434804B}"/>
              </a:ext>
            </a:extLst>
          </p:cNvPr>
          <p:cNvGraphicFramePr>
            <a:graphicFrameLocks/>
          </p:cNvGraphicFramePr>
          <p:nvPr>
            <p:extLst>
              <p:ext uri="{D42A27DB-BD31-4B8C-83A1-F6EECF244321}">
                <p14:modId xmlns:p14="http://schemas.microsoft.com/office/powerpoint/2010/main" val="1790550683"/>
              </p:ext>
            </p:extLst>
          </p:nvPr>
        </p:nvGraphicFramePr>
        <p:xfrm>
          <a:off x="720000" y="1504951"/>
          <a:ext cx="7704000" cy="255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92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a:extLst>
            <a:ext uri="{FF2B5EF4-FFF2-40B4-BE49-F238E27FC236}">
              <a16:creationId xmlns:a16="http://schemas.microsoft.com/office/drawing/2014/main" id="{2D7EC83B-C35B-325F-6A58-8D59A43D608A}"/>
            </a:ext>
          </a:extLst>
        </p:cNvPr>
        <p:cNvGrpSpPr/>
        <p:nvPr/>
      </p:nvGrpSpPr>
      <p:grpSpPr>
        <a:xfrm>
          <a:off x="0" y="0"/>
          <a:ext cx="0" cy="0"/>
          <a:chOff x="0" y="0"/>
          <a:chExt cx="0" cy="0"/>
        </a:xfrm>
      </p:grpSpPr>
      <p:sp>
        <p:nvSpPr>
          <p:cNvPr id="494" name="Google Shape;494;p32">
            <a:extLst>
              <a:ext uri="{FF2B5EF4-FFF2-40B4-BE49-F238E27FC236}">
                <a16:creationId xmlns:a16="http://schemas.microsoft.com/office/drawing/2014/main" id="{DE6EF63E-BA9C-1ACD-437C-5C004A34169A}"/>
              </a:ext>
            </a:extLst>
          </p:cNvPr>
          <p:cNvSpPr txBox="1">
            <a:spLocks noGrp="1"/>
          </p:cNvSpPr>
          <p:nvPr>
            <p:ph type="title"/>
          </p:nvPr>
        </p:nvSpPr>
        <p:spPr>
          <a:xfrm>
            <a:off x="473406" y="2354462"/>
            <a:ext cx="8570133" cy="994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Pharmacokinetic Principles</a:t>
            </a:r>
            <a:endParaRPr dirty="0"/>
          </a:p>
        </p:txBody>
      </p:sp>
      <p:sp>
        <p:nvSpPr>
          <p:cNvPr id="495" name="Google Shape;495;p32">
            <a:extLst>
              <a:ext uri="{FF2B5EF4-FFF2-40B4-BE49-F238E27FC236}">
                <a16:creationId xmlns:a16="http://schemas.microsoft.com/office/drawing/2014/main" id="{2FDAA0D2-E170-C2C0-5E65-920E8696F532}"/>
              </a:ext>
            </a:extLst>
          </p:cNvPr>
          <p:cNvSpPr txBox="1">
            <a:spLocks noGrp="1"/>
          </p:cNvSpPr>
          <p:nvPr>
            <p:ph type="title" idx="2"/>
          </p:nvPr>
        </p:nvSpPr>
        <p:spPr>
          <a:xfrm>
            <a:off x="3960909" y="1401578"/>
            <a:ext cx="144479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96" name="Google Shape;496;p32">
            <a:extLst>
              <a:ext uri="{FF2B5EF4-FFF2-40B4-BE49-F238E27FC236}">
                <a16:creationId xmlns:a16="http://schemas.microsoft.com/office/drawing/2014/main" id="{00DF58C6-A327-8967-55B6-3B9F45B55D9A}"/>
              </a:ext>
            </a:extLst>
          </p:cNvPr>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a:extLst>
              <a:ext uri="{FF2B5EF4-FFF2-40B4-BE49-F238E27FC236}">
                <a16:creationId xmlns:a16="http://schemas.microsoft.com/office/drawing/2014/main" id="{6B37FD03-CDD0-DF05-28EB-A873E2A017CD}"/>
              </a:ext>
            </a:extLst>
          </p:cNvPr>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a:extLst>
              <a:ext uri="{FF2B5EF4-FFF2-40B4-BE49-F238E27FC236}">
                <a16:creationId xmlns:a16="http://schemas.microsoft.com/office/drawing/2014/main" id="{B2F815CA-0AA9-98FA-6A79-46CA08810F64}"/>
              </a:ext>
            </a:extLst>
          </p:cNvPr>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a:extLst>
              <a:ext uri="{FF2B5EF4-FFF2-40B4-BE49-F238E27FC236}">
                <a16:creationId xmlns:a16="http://schemas.microsoft.com/office/drawing/2014/main" id="{DCBAD033-744C-CDFC-177F-AAF6E65892ED}"/>
              </a:ext>
            </a:extLst>
          </p:cNvPr>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a:extLst>
              <a:ext uri="{FF2B5EF4-FFF2-40B4-BE49-F238E27FC236}">
                <a16:creationId xmlns:a16="http://schemas.microsoft.com/office/drawing/2014/main" id="{9E1C07B2-2BEF-C492-6985-CCCD6FD9D1C7}"/>
              </a:ext>
            </a:extLst>
          </p:cNvPr>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a:extLst>
              <a:ext uri="{FF2B5EF4-FFF2-40B4-BE49-F238E27FC236}">
                <a16:creationId xmlns:a16="http://schemas.microsoft.com/office/drawing/2014/main" id="{ABB16E66-E0C4-B92D-153C-CBD7209BA90A}"/>
              </a:ext>
            </a:extLst>
          </p:cNvPr>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a:extLst>
              <a:ext uri="{FF2B5EF4-FFF2-40B4-BE49-F238E27FC236}">
                <a16:creationId xmlns:a16="http://schemas.microsoft.com/office/drawing/2014/main" id="{588FD8D6-A63B-AD44-E569-FD31F96DCE60}"/>
              </a:ext>
            </a:extLst>
          </p:cNvPr>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a:extLst>
              <a:ext uri="{FF2B5EF4-FFF2-40B4-BE49-F238E27FC236}">
                <a16:creationId xmlns:a16="http://schemas.microsoft.com/office/drawing/2014/main" id="{F81C396A-4A4C-C8A6-94A3-6B8C5354C2F3}"/>
              </a:ext>
            </a:extLst>
          </p:cNvPr>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a:extLst>
              <a:ext uri="{FF2B5EF4-FFF2-40B4-BE49-F238E27FC236}">
                <a16:creationId xmlns:a16="http://schemas.microsoft.com/office/drawing/2014/main" id="{AEFBBF1D-E414-FE03-A33C-A87887C32199}"/>
              </a:ext>
            </a:extLst>
          </p:cNvPr>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a:extLst>
              <a:ext uri="{FF2B5EF4-FFF2-40B4-BE49-F238E27FC236}">
                <a16:creationId xmlns:a16="http://schemas.microsoft.com/office/drawing/2014/main" id="{42EB3634-21D4-5DA1-87FC-FD2D6F185E9A}"/>
              </a:ext>
            </a:extLst>
          </p:cNvPr>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a:extLst>
              <a:ext uri="{FF2B5EF4-FFF2-40B4-BE49-F238E27FC236}">
                <a16:creationId xmlns:a16="http://schemas.microsoft.com/office/drawing/2014/main" id="{1D891009-B014-C925-DD02-4EF092FA6DBE}"/>
              </a:ext>
            </a:extLst>
          </p:cNvPr>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a:extLst>
              <a:ext uri="{FF2B5EF4-FFF2-40B4-BE49-F238E27FC236}">
                <a16:creationId xmlns:a16="http://schemas.microsoft.com/office/drawing/2014/main" id="{BE172267-4663-2483-D954-84DF9A1F55D0}"/>
              </a:ext>
            </a:extLst>
          </p:cNvPr>
          <p:cNvGrpSpPr/>
          <p:nvPr/>
        </p:nvGrpSpPr>
        <p:grpSpPr>
          <a:xfrm>
            <a:off x="5954962" y="4608495"/>
            <a:ext cx="186956" cy="165053"/>
            <a:chOff x="1731748" y="2359792"/>
            <a:chExt cx="266510" cy="235286"/>
          </a:xfrm>
        </p:grpSpPr>
        <p:sp>
          <p:nvSpPr>
            <p:cNvPr id="508" name="Google Shape;508;p32">
              <a:extLst>
                <a:ext uri="{FF2B5EF4-FFF2-40B4-BE49-F238E27FC236}">
                  <a16:creationId xmlns:a16="http://schemas.microsoft.com/office/drawing/2014/main" id="{6AA77FD3-5B0A-B931-0610-629864D96726}"/>
                </a:ext>
              </a:extLst>
            </p:cNvPr>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a:extLst>
                <a:ext uri="{FF2B5EF4-FFF2-40B4-BE49-F238E27FC236}">
                  <a16:creationId xmlns:a16="http://schemas.microsoft.com/office/drawing/2014/main" id="{4C75B914-2537-A5CC-3888-6A379BDEAEDB}"/>
                </a:ext>
              </a:extLst>
            </p:cNvPr>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a:extLst>
                <a:ext uri="{FF2B5EF4-FFF2-40B4-BE49-F238E27FC236}">
                  <a16:creationId xmlns:a16="http://schemas.microsoft.com/office/drawing/2014/main" id="{4D3C886A-A720-DDE3-8740-85C2908FD716}"/>
                </a:ext>
              </a:extLst>
            </p:cNvPr>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a:extLst>
                <a:ext uri="{FF2B5EF4-FFF2-40B4-BE49-F238E27FC236}">
                  <a16:creationId xmlns:a16="http://schemas.microsoft.com/office/drawing/2014/main" id="{ACE22304-895A-9DDF-B7A3-5DDEE0D7BD19}"/>
                </a:ext>
              </a:extLst>
            </p:cNvPr>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a:extLst>
                <a:ext uri="{FF2B5EF4-FFF2-40B4-BE49-F238E27FC236}">
                  <a16:creationId xmlns:a16="http://schemas.microsoft.com/office/drawing/2014/main" id="{910574D5-448F-5666-05CB-7C773B97174B}"/>
                </a:ext>
              </a:extLst>
            </p:cNvPr>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a:extLst>
                <a:ext uri="{FF2B5EF4-FFF2-40B4-BE49-F238E27FC236}">
                  <a16:creationId xmlns:a16="http://schemas.microsoft.com/office/drawing/2014/main" id="{97E0A1B7-D803-57CE-7634-C4E5C7981406}"/>
                </a:ext>
              </a:extLst>
            </p:cNvPr>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a:extLst>
                <a:ext uri="{FF2B5EF4-FFF2-40B4-BE49-F238E27FC236}">
                  <a16:creationId xmlns:a16="http://schemas.microsoft.com/office/drawing/2014/main" id="{0C85AED6-3512-93EA-EBFE-9D16459F843F}"/>
                </a:ext>
              </a:extLst>
            </p:cNvPr>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a:extLst>
                <a:ext uri="{FF2B5EF4-FFF2-40B4-BE49-F238E27FC236}">
                  <a16:creationId xmlns:a16="http://schemas.microsoft.com/office/drawing/2014/main" id="{E8B331FE-A7EB-C98B-8DA8-50B5CB8CF9B6}"/>
                </a:ext>
              </a:extLst>
            </p:cNvPr>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a:extLst>
                <a:ext uri="{FF2B5EF4-FFF2-40B4-BE49-F238E27FC236}">
                  <a16:creationId xmlns:a16="http://schemas.microsoft.com/office/drawing/2014/main" id="{268A91D8-E183-4143-F797-57FAAC995C50}"/>
                </a:ext>
              </a:extLst>
            </p:cNvPr>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a:extLst>
                <a:ext uri="{FF2B5EF4-FFF2-40B4-BE49-F238E27FC236}">
                  <a16:creationId xmlns:a16="http://schemas.microsoft.com/office/drawing/2014/main" id="{7AA14C3D-321D-D85B-879E-E306412FFFDB}"/>
                </a:ext>
              </a:extLst>
            </p:cNvPr>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a:extLst>
                <a:ext uri="{FF2B5EF4-FFF2-40B4-BE49-F238E27FC236}">
                  <a16:creationId xmlns:a16="http://schemas.microsoft.com/office/drawing/2014/main" id="{CA73F5A1-F3AD-472D-1FC2-3CE2A05E87F7}"/>
                </a:ext>
              </a:extLst>
            </p:cNvPr>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a:extLst>
                <a:ext uri="{FF2B5EF4-FFF2-40B4-BE49-F238E27FC236}">
                  <a16:creationId xmlns:a16="http://schemas.microsoft.com/office/drawing/2014/main" id="{4314681C-E865-9710-111D-86670A75B251}"/>
                </a:ext>
              </a:extLst>
            </p:cNvPr>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a:extLst>
                <a:ext uri="{FF2B5EF4-FFF2-40B4-BE49-F238E27FC236}">
                  <a16:creationId xmlns:a16="http://schemas.microsoft.com/office/drawing/2014/main" id="{A05E8834-7955-018F-B973-F6060F987FC3}"/>
                </a:ext>
              </a:extLst>
            </p:cNvPr>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a:extLst>
                <a:ext uri="{FF2B5EF4-FFF2-40B4-BE49-F238E27FC236}">
                  <a16:creationId xmlns:a16="http://schemas.microsoft.com/office/drawing/2014/main" id="{648BA638-D045-F08C-FCB3-B6BB71957E26}"/>
                </a:ext>
              </a:extLst>
            </p:cNvPr>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a:extLst>
                <a:ext uri="{FF2B5EF4-FFF2-40B4-BE49-F238E27FC236}">
                  <a16:creationId xmlns:a16="http://schemas.microsoft.com/office/drawing/2014/main" id="{0536EB19-0FB2-579E-23ED-11FEAE20AAB4}"/>
                </a:ext>
              </a:extLst>
            </p:cNvPr>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a:extLst>
                <a:ext uri="{FF2B5EF4-FFF2-40B4-BE49-F238E27FC236}">
                  <a16:creationId xmlns:a16="http://schemas.microsoft.com/office/drawing/2014/main" id="{8C08A731-4199-2355-EECB-3E57E4E974D3}"/>
                </a:ext>
              </a:extLst>
            </p:cNvPr>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886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76CB-7D81-A1B9-7DB4-7633891A86DC}"/>
              </a:ext>
            </a:extLst>
          </p:cNvPr>
          <p:cNvSpPr>
            <a:spLocks noGrp="1"/>
          </p:cNvSpPr>
          <p:nvPr>
            <p:ph type="title"/>
          </p:nvPr>
        </p:nvSpPr>
        <p:spPr>
          <a:xfrm>
            <a:off x="720000" y="681789"/>
            <a:ext cx="7704000" cy="572700"/>
          </a:xfrm>
        </p:spPr>
        <p:txBody>
          <a:bodyPr/>
          <a:lstStyle/>
          <a:p>
            <a:pPr algn="ctr"/>
            <a:r>
              <a:rPr lang="en-US" sz="3200" dirty="0"/>
              <a:t>Mechanism of Transport</a:t>
            </a:r>
            <a:r>
              <a:rPr lang="en-US" sz="3200" baseline="30000" dirty="0"/>
              <a:t>3</a:t>
            </a:r>
            <a:r>
              <a:rPr lang="en-US" sz="3200" dirty="0"/>
              <a:t> </a:t>
            </a:r>
          </a:p>
        </p:txBody>
      </p:sp>
      <p:graphicFrame>
        <p:nvGraphicFramePr>
          <p:cNvPr id="6" name="Diagram 5">
            <a:extLst>
              <a:ext uri="{FF2B5EF4-FFF2-40B4-BE49-F238E27FC236}">
                <a16:creationId xmlns:a16="http://schemas.microsoft.com/office/drawing/2014/main" id="{F74B67D9-20B2-D251-9840-C4C5EC1D926F}"/>
              </a:ext>
            </a:extLst>
          </p:cNvPr>
          <p:cNvGraphicFramePr/>
          <p:nvPr>
            <p:extLst>
              <p:ext uri="{D42A27DB-BD31-4B8C-83A1-F6EECF244321}">
                <p14:modId xmlns:p14="http://schemas.microsoft.com/office/powerpoint/2010/main" val="1246848632"/>
              </p:ext>
            </p:extLst>
          </p:nvPr>
        </p:nvGraphicFramePr>
        <p:xfrm>
          <a:off x="720000" y="1735321"/>
          <a:ext cx="7612911" cy="1956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77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2ADC-14AE-8B0C-75AA-699BC5AD7B86}"/>
              </a:ext>
            </a:extLst>
          </p:cNvPr>
          <p:cNvSpPr>
            <a:spLocks noGrp="1"/>
          </p:cNvSpPr>
          <p:nvPr>
            <p:ph type="title"/>
          </p:nvPr>
        </p:nvSpPr>
        <p:spPr/>
        <p:txBody>
          <a:bodyPr/>
          <a:lstStyle/>
          <a:p>
            <a:pPr algn="ctr"/>
            <a:r>
              <a:rPr lang="en-US" sz="3200" dirty="0"/>
              <a:t>Placental and Milk Transfer</a:t>
            </a:r>
            <a:r>
              <a:rPr lang="en-US" sz="3200" baseline="30000" dirty="0"/>
              <a:t>3</a:t>
            </a:r>
            <a:r>
              <a:rPr lang="en-US" sz="3200" dirty="0"/>
              <a:t> </a:t>
            </a:r>
          </a:p>
        </p:txBody>
      </p:sp>
      <p:graphicFrame>
        <p:nvGraphicFramePr>
          <p:cNvPr id="5" name="Content Placeholder 3">
            <a:extLst>
              <a:ext uri="{FF2B5EF4-FFF2-40B4-BE49-F238E27FC236}">
                <a16:creationId xmlns:a16="http://schemas.microsoft.com/office/drawing/2014/main" id="{C6E02E7B-27B0-E672-D4C5-99769943B2DD}"/>
              </a:ext>
            </a:extLst>
          </p:cNvPr>
          <p:cNvGraphicFramePr>
            <a:graphicFrameLocks/>
          </p:cNvGraphicFramePr>
          <p:nvPr>
            <p:extLst>
              <p:ext uri="{D42A27DB-BD31-4B8C-83A1-F6EECF244321}">
                <p14:modId xmlns:p14="http://schemas.microsoft.com/office/powerpoint/2010/main" val="1128830941"/>
              </p:ext>
            </p:extLst>
          </p:nvPr>
        </p:nvGraphicFramePr>
        <p:xfrm>
          <a:off x="720000" y="1641374"/>
          <a:ext cx="7637191" cy="237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04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B277-65AC-C98C-AD83-A02D0FE6FF5A}"/>
              </a:ext>
            </a:extLst>
          </p:cNvPr>
          <p:cNvSpPr>
            <a:spLocks noGrp="1"/>
          </p:cNvSpPr>
          <p:nvPr>
            <p:ph type="title"/>
          </p:nvPr>
        </p:nvSpPr>
        <p:spPr/>
        <p:txBody>
          <a:bodyPr/>
          <a:lstStyle/>
          <a:p>
            <a:pPr algn="ctr"/>
            <a:r>
              <a:rPr lang="en-US" sz="3200" dirty="0"/>
              <a:t>Placental and Milk Transfer</a:t>
            </a:r>
            <a:r>
              <a:rPr lang="en-US" sz="3200" baseline="30000" dirty="0"/>
              <a:t>3</a:t>
            </a:r>
            <a:endParaRPr lang="en-US" sz="3200" dirty="0"/>
          </a:p>
        </p:txBody>
      </p:sp>
      <p:graphicFrame>
        <p:nvGraphicFramePr>
          <p:cNvPr id="7" name="Content Placeholder 3">
            <a:extLst>
              <a:ext uri="{FF2B5EF4-FFF2-40B4-BE49-F238E27FC236}">
                <a16:creationId xmlns:a16="http://schemas.microsoft.com/office/drawing/2014/main" id="{C2A8601E-83A4-4B94-C1B4-618B76E74D60}"/>
              </a:ext>
            </a:extLst>
          </p:cNvPr>
          <p:cNvGraphicFramePr>
            <a:graphicFrameLocks/>
          </p:cNvGraphicFramePr>
          <p:nvPr>
            <p:extLst>
              <p:ext uri="{D42A27DB-BD31-4B8C-83A1-F6EECF244321}">
                <p14:modId xmlns:p14="http://schemas.microsoft.com/office/powerpoint/2010/main" val="2240309175"/>
              </p:ext>
            </p:extLst>
          </p:nvPr>
        </p:nvGraphicFramePr>
        <p:xfrm>
          <a:off x="720000" y="1658678"/>
          <a:ext cx="7786047" cy="25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90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C639-6310-5724-1FD1-F7940DF403AE}"/>
              </a:ext>
            </a:extLst>
          </p:cNvPr>
          <p:cNvSpPr>
            <a:spLocks noGrp="1"/>
          </p:cNvSpPr>
          <p:nvPr>
            <p:ph type="title"/>
          </p:nvPr>
        </p:nvSpPr>
        <p:spPr/>
        <p:txBody>
          <a:bodyPr/>
          <a:lstStyle/>
          <a:p>
            <a:r>
              <a:rPr lang="en-US" sz="3200" dirty="0"/>
              <a:t>Question #1 </a:t>
            </a:r>
          </a:p>
        </p:txBody>
      </p:sp>
      <p:sp>
        <p:nvSpPr>
          <p:cNvPr id="3" name="Text Placeholder 2">
            <a:extLst>
              <a:ext uri="{FF2B5EF4-FFF2-40B4-BE49-F238E27FC236}">
                <a16:creationId xmlns:a16="http://schemas.microsoft.com/office/drawing/2014/main" id="{BE983CC3-3BF2-C573-5C17-533EB066C4B1}"/>
              </a:ext>
            </a:extLst>
          </p:cNvPr>
          <p:cNvSpPr>
            <a:spLocks noGrp="1"/>
          </p:cNvSpPr>
          <p:nvPr>
            <p:ph type="body" idx="1"/>
          </p:nvPr>
        </p:nvSpPr>
        <p:spPr>
          <a:xfrm>
            <a:off x="582750" y="1595499"/>
            <a:ext cx="7932600" cy="2723407"/>
          </a:xfrm>
        </p:spPr>
        <p:txBody>
          <a:bodyPr/>
          <a:lstStyle/>
          <a:p>
            <a:pPr marL="139700" indent="0">
              <a:buNone/>
            </a:pPr>
            <a:r>
              <a:rPr lang="en-US" dirty="0">
                <a:solidFill>
                  <a:srgbClr val="000000"/>
                </a:solidFill>
                <a:latin typeface="+mn-lt"/>
              </a:rPr>
              <a:t>A 38-year-old female, who delivered a baby 4 months ago, is admitted to your unit. She is receiving vancomycin 1000mg IV Q8H for MRSA cellulitis. The patient is breastfeeding and is concerned about the vancomycin exposure to her baby. </a:t>
            </a:r>
          </a:p>
          <a:p>
            <a:pPr marL="139700" indent="0">
              <a:buNone/>
            </a:pPr>
            <a:endParaRPr lang="en-US" dirty="0">
              <a:solidFill>
                <a:srgbClr val="000000"/>
              </a:solidFill>
              <a:latin typeface="+mn-lt"/>
            </a:endParaRPr>
          </a:p>
          <a:p>
            <a:pPr marL="139700" indent="0">
              <a:buNone/>
            </a:pPr>
            <a:r>
              <a:rPr lang="en-US" dirty="0">
                <a:solidFill>
                  <a:srgbClr val="000000"/>
                </a:solidFill>
                <a:latin typeface="+mn-lt"/>
              </a:rPr>
              <a:t>Which of the following is </a:t>
            </a:r>
            <a:r>
              <a:rPr lang="en-US" b="1" u="sng" dirty="0">
                <a:solidFill>
                  <a:srgbClr val="000000"/>
                </a:solidFill>
                <a:latin typeface="+mn-lt"/>
              </a:rPr>
              <a:t>false</a:t>
            </a:r>
            <a:r>
              <a:rPr lang="en-US" dirty="0">
                <a:solidFill>
                  <a:srgbClr val="000000"/>
                </a:solidFill>
                <a:latin typeface="+mn-lt"/>
              </a:rPr>
              <a:t> regarding vancomycin and lactation?</a:t>
            </a:r>
          </a:p>
          <a:p>
            <a:pPr marL="139700" indent="0">
              <a:buNone/>
            </a:pPr>
            <a:endParaRPr lang="en-US" dirty="0">
              <a:solidFill>
                <a:srgbClr val="000000"/>
              </a:solidFill>
              <a:latin typeface="+mn-lt"/>
            </a:endParaRPr>
          </a:p>
          <a:p>
            <a:pPr marL="368300" indent="-228600">
              <a:buFont typeface="+mj-lt"/>
              <a:buAutoNum type="alphaUcPeriod"/>
            </a:pPr>
            <a:r>
              <a:rPr lang="en-US" dirty="0">
                <a:solidFill>
                  <a:srgbClr val="000000"/>
                </a:solidFill>
                <a:latin typeface="+mn-lt"/>
              </a:rPr>
              <a:t>IV vancomycin is 100% systemically absorbed, so there </a:t>
            </a:r>
            <a:r>
              <a:rPr lang="en-US">
                <a:solidFill>
                  <a:srgbClr val="000000"/>
                </a:solidFill>
                <a:latin typeface="+mn-lt"/>
              </a:rPr>
              <a:t>is a strong </a:t>
            </a:r>
            <a:r>
              <a:rPr lang="en-US" dirty="0">
                <a:solidFill>
                  <a:srgbClr val="000000"/>
                </a:solidFill>
                <a:latin typeface="+mn-lt"/>
              </a:rPr>
              <a:t>probability of high concentration in the breastmilk.</a:t>
            </a:r>
          </a:p>
          <a:p>
            <a:pPr marL="368300" indent="-228600">
              <a:buFont typeface="+mj-lt"/>
              <a:buAutoNum type="alphaUcPeriod"/>
            </a:pPr>
            <a:r>
              <a:rPr lang="en-US" dirty="0">
                <a:solidFill>
                  <a:srgbClr val="000000"/>
                </a:solidFill>
                <a:latin typeface="+mn-lt"/>
              </a:rPr>
              <a:t>Vancomycin has poor oral bioavailability, so it is unlikely to affect the infant.</a:t>
            </a:r>
          </a:p>
          <a:p>
            <a:pPr marL="368300" indent="-228600">
              <a:buFont typeface="+mj-lt"/>
              <a:buAutoNum type="alphaUcPeriod"/>
            </a:pPr>
            <a:r>
              <a:rPr lang="en-US" dirty="0">
                <a:solidFill>
                  <a:srgbClr val="000000"/>
                </a:solidFill>
                <a:latin typeface="+mn-lt"/>
              </a:rPr>
              <a:t>Vancomycin is a large molecule. Therefore, it will have minimal transfer into breastmilk.</a:t>
            </a:r>
          </a:p>
          <a:p>
            <a:pPr marL="368300" indent="-228600">
              <a:buFont typeface="+mj-lt"/>
              <a:buAutoNum type="alphaUcPeriod"/>
            </a:pPr>
            <a:r>
              <a:rPr lang="en-US" dirty="0">
                <a:solidFill>
                  <a:srgbClr val="000000"/>
                </a:solidFill>
                <a:latin typeface="+mn-lt"/>
              </a:rPr>
              <a:t>Vancomycin is a hydrophilic molecule, so it is less likely to cross into breastmilk. </a:t>
            </a:r>
          </a:p>
          <a:p>
            <a:pPr marL="368300" indent="-228600">
              <a:buFont typeface="+mj-lt"/>
              <a:buAutoNum type="alphaUcPeriod"/>
            </a:pPr>
            <a:endParaRPr lang="en-US" dirty="0"/>
          </a:p>
          <a:p>
            <a:pPr marL="368300" indent="-228600">
              <a:buFont typeface="+mj-lt"/>
              <a:buAutoNum type="alphaUcPeriod"/>
            </a:pPr>
            <a:endParaRPr lang="en-US" dirty="0"/>
          </a:p>
        </p:txBody>
      </p:sp>
    </p:spTree>
    <p:extLst>
      <p:ext uri="{BB962C8B-B14F-4D97-AF65-F5344CB8AC3E}">
        <p14:creationId xmlns:p14="http://schemas.microsoft.com/office/powerpoint/2010/main" val="41890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a:extLst>
            <a:ext uri="{FF2B5EF4-FFF2-40B4-BE49-F238E27FC236}">
              <a16:creationId xmlns:a16="http://schemas.microsoft.com/office/drawing/2014/main" id="{9FAEEC9E-5A6E-A757-9404-A15703134FE7}"/>
            </a:ext>
          </a:extLst>
        </p:cNvPr>
        <p:cNvGrpSpPr/>
        <p:nvPr/>
      </p:nvGrpSpPr>
      <p:grpSpPr>
        <a:xfrm>
          <a:off x="0" y="0"/>
          <a:ext cx="0" cy="0"/>
          <a:chOff x="0" y="0"/>
          <a:chExt cx="0" cy="0"/>
        </a:xfrm>
      </p:grpSpPr>
      <p:sp>
        <p:nvSpPr>
          <p:cNvPr id="494" name="Google Shape;494;p32">
            <a:extLst>
              <a:ext uri="{FF2B5EF4-FFF2-40B4-BE49-F238E27FC236}">
                <a16:creationId xmlns:a16="http://schemas.microsoft.com/office/drawing/2014/main" id="{716C5439-A268-337D-386E-CC49C98C9F18}"/>
              </a:ext>
            </a:extLst>
          </p:cNvPr>
          <p:cNvSpPr txBox="1">
            <a:spLocks noGrp="1"/>
          </p:cNvSpPr>
          <p:nvPr>
            <p:ph type="title"/>
          </p:nvPr>
        </p:nvSpPr>
        <p:spPr>
          <a:xfrm>
            <a:off x="473406" y="2354462"/>
            <a:ext cx="8570133" cy="994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Specific Lactation Considerations</a:t>
            </a:r>
            <a:endParaRPr dirty="0"/>
          </a:p>
        </p:txBody>
      </p:sp>
      <p:sp>
        <p:nvSpPr>
          <p:cNvPr id="495" name="Google Shape;495;p32">
            <a:extLst>
              <a:ext uri="{FF2B5EF4-FFF2-40B4-BE49-F238E27FC236}">
                <a16:creationId xmlns:a16="http://schemas.microsoft.com/office/drawing/2014/main" id="{FF8BEE3B-4F6E-49CF-2680-5001F1C6DE07}"/>
              </a:ext>
            </a:extLst>
          </p:cNvPr>
          <p:cNvSpPr txBox="1">
            <a:spLocks noGrp="1"/>
          </p:cNvSpPr>
          <p:nvPr>
            <p:ph type="title" idx="2"/>
          </p:nvPr>
        </p:nvSpPr>
        <p:spPr>
          <a:xfrm>
            <a:off x="3960909" y="1401578"/>
            <a:ext cx="144479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496" name="Google Shape;496;p32">
            <a:extLst>
              <a:ext uri="{FF2B5EF4-FFF2-40B4-BE49-F238E27FC236}">
                <a16:creationId xmlns:a16="http://schemas.microsoft.com/office/drawing/2014/main" id="{63522BCF-75B7-54C3-70D5-6C29AEB72480}"/>
              </a:ext>
            </a:extLst>
          </p:cNvPr>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a:extLst>
              <a:ext uri="{FF2B5EF4-FFF2-40B4-BE49-F238E27FC236}">
                <a16:creationId xmlns:a16="http://schemas.microsoft.com/office/drawing/2014/main" id="{62E0AB00-1B68-4EF5-50B4-0AA3284776DA}"/>
              </a:ext>
            </a:extLst>
          </p:cNvPr>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a:extLst>
              <a:ext uri="{FF2B5EF4-FFF2-40B4-BE49-F238E27FC236}">
                <a16:creationId xmlns:a16="http://schemas.microsoft.com/office/drawing/2014/main" id="{15FC92CC-6706-F085-CBC3-41C3A7A9B062}"/>
              </a:ext>
            </a:extLst>
          </p:cNvPr>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a:extLst>
              <a:ext uri="{FF2B5EF4-FFF2-40B4-BE49-F238E27FC236}">
                <a16:creationId xmlns:a16="http://schemas.microsoft.com/office/drawing/2014/main" id="{E3D15E21-34C8-38EF-4ED8-990F2A72705C}"/>
              </a:ext>
            </a:extLst>
          </p:cNvPr>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a:extLst>
              <a:ext uri="{FF2B5EF4-FFF2-40B4-BE49-F238E27FC236}">
                <a16:creationId xmlns:a16="http://schemas.microsoft.com/office/drawing/2014/main" id="{ACF073B5-284E-E1ED-3838-715AB4B58352}"/>
              </a:ext>
            </a:extLst>
          </p:cNvPr>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a:extLst>
              <a:ext uri="{FF2B5EF4-FFF2-40B4-BE49-F238E27FC236}">
                <a16:creationId xmlns:a16="http://schemas.microsoft.com/office/drawing/2014/main" id="{65748CBE-5AFF-4A51-6ED5-7B85AF894EF6}"/>
              </a:ext>
            </a:extLst>
          </p:cNvPr>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a:extLst>
              <a:ext uri="{FF2B5EF4-FFF2-40B4-BE49-F238E27FC236}">
                <a16:creationId xmlns:a16="http://schemas.microsoft.com/office/drawing/2014/main" id="{902A6F59-F709-52F3-2EB9-FBF164393A2E}"/>
              </a:ext>
            </a:extLst>
          </p:cNvPr>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a:extLst>
              <a:ext uri="{FF2B5EF4-FFF2-40B4-BE49-F238E27FC236}">
                <a16:creationId xmlns:a16="http://schemas.microsoft.com/office/drawing/2014/main" id="{DEBDB11E-45BB-29FF-5DCA-B046BF2A940A}"/>
              </a:ext>
            </a:extLst>
          </p:cNvPr>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a:extLst>
              <a:ext uri="{FF2B5EF4-FFF2-40B4-BE49-F238E27FC236}">
                <a16:creationId xmlns:a16="http://schemas.microsoft.com/office/drawing/2014/main" id="{2C235E66-49C8-EB8C-DAE1-57D93388FAB1}"/>
              </a:ext>
            </a:extLst>
          </p:cNvPr>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a:extLst>
              <a:ext uri="{FF2B5EF4-FFF2-40B4-BE49-F238E27FC236}">
                <a16:creationId xmlns:a16="http://schemas.microsoft.com/office/drawing/2014/main" id="{F9B3F5D2-E225-594D-2178-1613B3238DCF}"/>
              </a:ext>
            </a:extLst>
          </p:cNvPr>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a:extLst>
              <a:ext uri="{FF2B5EF4-FFF2-40B4-BE49-F238E27FC236}">
                <a16:creationId xmlns:a16="http://schemas.microsoft.com/office/drawing/2014/main" id="{3D53C5DC-C7D1-549B-9A3D-47131EA97591}"/>
              </a:ext>
            </a:extLst>
          </p:cNvPr>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a:extLst>
              <a:ext uri="{FF2B5EF4-FFF2-40B4-BE49-F238E27FC236}">
                <a16:creationId xmlns:a16="http://schemas.microsoft.com/office/drawing/2014/main" id="{D8A62C1C-2F82-0FF2-64D3-3C51421C0FEC}"/>
              </a:ext>
            </a:extLst>
          </p:cNvPr>
          <p:cNvGrpSpPr/>
          <p:nvPr/>
        </p:nvGrpSpPr>
        <p:grpSpPr>
          <a:xfrm>
            <a:off x="5954962" y="4608495"/>
            <a:ext cx="186956" cy="165053"/>
            <a:chOff x="1731748" y="2359792"/>
            <a:chExt cx="266510" cy="235286"/>
          </a:xfrm>
        </p:grpSpPr>
        <p:sp>
          <p:nvSpPr>
            <p:cNvPr id="508" name="Google Shape;508;p32">
              <a:extLst>
                <a:ext uri="{FF2B5EF4-FFF2-40B4-BE49-F238E27FC236}">
                  <a16:creationId xmlns:a16="http://schemas.microsoft.com/office/drawing/2014/main" id="{AA027023-1369-965D-F469-77E6C4454B25}"/>
                </a:ext>
              </a:extLst>
            </p:cNvPr>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a:extLst>
                <a:ext uri="{FF2B5EF4-FFF2-40B4-BE49-F238E27FC236}">
                  <a16:creationId xmlns:a16="http://schemas.microsoft.com/office/drawing/2014/main" id="{9F65F7DF-369C-0EE3-7D0B-4E631D63D705}"/>
                </a:ext>
              </a:extLst>
            </p:cNvPr>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a:extLst>
                <a:ext uri="{FF2B5EF4-FFF2-40B4-BE49-F238E27FC236}">
                  <a16:creationId xmlns:a16="http://schemas.microsoft.com/office/drawing/2014/main" id="{6586464E-7C9D-44B5-977A-1E7BF8851229}"/>
                </a:ext>
              </a:extLst>
            </p:cNvPr>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a:extLst>
                <a:ext uri="{FF2B5EF4-FFF2-40B4-BE49-F238E27FC236}">
                  <a16:creationId xmlns:a16="http://schemas.microsoft.com/office/drawing/2014/main" id="{4A0079C2-4FD8-8B0A-6DF5-92CB510FD374}"/>
                </a:ext>
              </a:extLst>
            </p:cNvPr>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a:extLst>
                <a:ext uri="{FF2B5EF4-FFF2-40B4-BE49-F238E27FC236}">
                  <a16:creationId xmlns:a16="http://schemas.microsoft.com/office/drawing/2014/main" id="{A88218C5-A815-72B1-399F-DD1477D2BABE}"/>
                </a:ext>
              </a:extLst>
            </p:cNvPr>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a:extLst>
                <a:ext uri="{FF2B5EF4-FFF2-40B4-BE49-F238E27FC236}">
                  <a16:creationId xmlns:a16="http://schemas.microsoft.com/office/drawing/2014/main" id="{F7E44BB3-71EC-3A8D-FE6C-1905E3F5EC1E}"/>
                </a:ext>
              </a:extLst>
            </p:cNvPr>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a:extLst>
                <a:ext uri="{FF2B5EF4-FFF2-40B4-BE49-F238E27FC236}">
                  <a16:creationId xmlns:a16="http://schemas.microsoft.com/office/drawing/2014/main" id="{1F585A91-2884-7C79-91FD-753F16941215}"/>
                </a:ext>
              </a:extLst>
            </p:cNvPr>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a:extLst>
                <a:ext uri="{FF2B5EF4-FFF2-40B4-BE49-F238E27FC236}">
                  <a16:creationId xmlns:a16="http://schemas.microsoft.com/office/drawing/2014/main" id="{282D1B37-9E49-A555-79BF-21AD47FB1E2B}"/>
                </a:ext>
              </a:extLst>
            </p:cNvPr>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a:extLst>
                <a:ext uri="{FF2B5EF4-FFF2-40B4-BE49-F238E27FC236}">
                  <a16:creationId xmlns:a16="http://schemas.microsoft.com/office/drawing/2014/main" id="{109FA9BC-C9B0-A2EE-4D14-5E4999BB2FA6}"/>
                </a:ext>
              </a:extLst>
            </p:cNvPr>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a:extLst>
                <a:ext uri="{FF2B5EF4-FFF2-40B4-BE49-F238E27FC236}">
                  <a16:creationId xmlns:a16="http://schemas.microsoft.com/office/drawing/2014/main" id="{C7E75816-9560-4ECF-CB74-1FDE75FC69D7}"/>
                </a:ext>
              </a:extLst>
            </p:cNvPr>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a:extLst>
                <a:ext uri="{FF2B5EF4-FFF2-40B4-BE49-F238E27FC236}">
                  <a16:creationId xmlns:a16="http://schemas.microsoft.com/office/drawing/2014/main" id="{402EDBBA-4B12-0792-0AE8-A1E571654C95}"/>
                </a:ext>
              </a:extLst>
            </p:cNvPr>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a:extLst>
                <a:ext uri="{FF2B5EF4-FFF2-40B4-BE49-F238E27FC236}">
                  <a16:creationId xmlns:a16="http://schemas.microsoft.com/office/drawing/2014/main" id="{D270927F-FB39-D9CC-64BC-D14E11331329}"/>
                </a:ext>
              </a:extLst>
            </p:cNvPr>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a:extLst>
                <a:ext uri="{FF2B5EF4-FFF2-40B4-BE49-F238E27FC236}">
                  <a16:creationId xmlns:a16="http://schemas.microsoft.com/office/drawing/2014/main" id="{63B75328-E171-7E96-AFBA-630DE0EAFDF6}"/>
                </a:ext>
              </a:extLst>
            </p:cNvPr>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a:extLst>
                <a:ext uri="{FF2B5EF4-FFF2-40B4-BE49-F238E27FC236}">
                  <a16:creationId xmlns:a16="http://schemas.microsoft.com/office/drawing/2014/main" id="{FECDCE64-A1E3-849C-B7C5-63C1DE1A8E7C}"/>
                </a:ext>
              </a:extLst>
            </p:cNvPr>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a:extLst>
                <a:ext uri="{FF2B5EF4-FFF2-40B4-BE49-F238E27FC236}">
                  <a16:creationId xmlns:a16="http://schemas.microsoft.com/office/drawing/2014/main" id="{27DD912A-8281-EAEB-9AC2-87501E652001}"/>
                </a:ext>
              </a:extLst>
            </p:cNvPr>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a:extLst>
                <a:ext uri="{FF2B5EF4-FFF2-40B4-BE49-F238E27FC236}">
                  <a16:creationId xmlns:a16="http://schemas.microsoft.com/office/drawing/2014/main" id="{29152B42-8727-BF8E-D742-F556D6EB0700}"/>
                </a:ext>
              </a:extLst>
            </p:cNvPr>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992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FF09-97FF-28BC-0AFE-01A94AF7A70B}"/>
              </a:ext>
            </a:extLst>
          </p:cNvPr>
          <p:cNvSpPr>
            <a:spLocks noGrp="1"/>
          </p:cNvSpPr>
          <p:nvPr>
            <p:ph type="title"/>
          </p:nvPr>
        </p:nvSpPr>
        <p:spPr>
          <a:xfrm>
            <a:off x="440141" y="482423"/>
            <a:ext cx="8263718" cy="602573"/>
          </a:xfrm>
        </p:spPr>
        <p:txBody>
          <a:bodyPr/>
          <a:lstStyle/>
          <a:p>
            <a:pPr algn="ctr"/>
            <a:r>
              <a:rPr lang="en-US" sz="2400" dirty="0"/>
              <a:t>Evaluating Drug Concentrations in Breast Milk</a:t>
            </a:r>
            <a:r>
              <a:rPr lang="en-US" sz="2400" baseline="30000" dirty="0"/>
              <a:t>5,9</a:t>
            </a:r>
            <a:endParaRPr lang="en-US" sz="2400" dirty="0"/>
          </a:p>
        </p:txBody>
      </p:sp>
      <p:graphicFrame>
        <p:nvGraphicFramePr>
          <p:cNvPr id="4" name="Diagram 3">
            <a:extLst>
              <a:ext uri="{FF2B5EF4-FFF2-40B4-BE49-F238E27FC236}">
                <a16:creationId xmlns:a16="http://schemas.microsoft.com/office/drawing/2014/main" id="{0CB07670-BE0C-3B9A-67FF-D2AB4CF78F8C}"/>
              </a:ext>
            </a:extLst>
          </p:cNvPr>
          <p:cNvGraphicFramePr/>
          <p:nvPr>
            <p:extLst>
              <p:ext uri="{D42A27DB-BD31-4B8C-83A1-F6EECF244321}">
                <p14:modId xmlns:p14="http://schemas.microsoft.com/office/powerpoint/2010/main" val="699530260"/>
              </p:ext>
            </p:extLst>
          </p:nvPr>
        </p:nvGraphicFramePr>
        <p:xfrm>
          <a:off x="719999" y="1279659"/>
          <a:ext cx="7630103" cy="315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0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Objectives</a:t>
            </a:r>
            <a:endParaRPr sz="3200" dirty="0"/>
          </a:p>
        </p:txBody>
      </p:sp>
      <p:graphicFrame>
        <p:nvGraphicFramePr>
          <p:cNvPr id="14" name="Content Placeholder 3">
            <a:extLst>
              <a:ext uri="{FF2B5EF4-FFF2-40B4-BE49-F238E27FC236}">
                <a16:creationId xmlns:a16="http://schemas.microsoft.com/office/drawing/2014/main" id="{E80BCC79-A8FE-1824-A4BB-B7DD22FA0F2A}"/>
              </a:ext>
            </a:extLst>
          </p:cNvPr>
          <p:cNvGraphicFramePr>
            <a:graphicFrameLocks/>
          </p:cNvGraphicFramePr>
          <p:nvPr>
            <p:extLst>
              <p:ext uri="{D42A27DB-BD31-4B8C-83A1-F6EECF244321}">
                <p14:modId xmlns:p14="http://schemas.microsoft.com/office/powerpoint/2010/main" val="1336470782"/>
              </p:ext>
            </p:extLst>
          </p:nvPr>
        </p:nvGraphicFramePr>
        <p:xfrm>
          <a:off x="649604" y="1426978"/>
          <a:ext cx="7844792" cy="281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86DB-6CCF-53D3-7C92-EBDF5EF6091B}"/>
              </a:ext>
            </a:extLst>
          </p:cNvPr>
          <p:cNvSpPr>
            <a:spLocks noGrp="1"/>
          </p:cNvSpPr>
          <p:nvPr>
            <p:ph type="title"/>
          </p:nvPr>
        </p:nvSpPr>
        <p:spPr/>
        <p:txBody>
          <a:bodyPr/>
          <a:lstStyle/>
          <a:p>
            <a:pPr algn="ctr"/>
            <a:r>
              <a:rPr lang="en-US" sz="3200" dirty="0"/>
              <a:t>Comparison of Quantifying Methods</a:t>
            </a:r>
            <a:r>
              <a:rPr lang="en-US" sz="3200" baseline="30000" dirty="0"/>
              <a:t>5,9</a:t>
            </a:r>
            <a:r>
              <a:rPr lang="en-US" sz="3200" dirty="0"/>
              <a:t> </a:t>
            </a:r>
          </a:p>
        </p:txBody>
      </p:sp>
      <p:pic>
        <p:nvPicPr>
          <p:cNvPr id="5" name="Picture 4">
            <a:extLst>
              <a:ext uri="{FF2B5EF4-FFF2-40B4-BE49-F238E27FC236}">
                <a16:creationId xmlns:a16="http://schemas.microsoft.com/office/drawing/2014/main" id="{D8A26AB4-AEC4-4365-0309-E6965D90D955}"/>
              </a:ext>
            </a:extLst>
          </p:cNvPr>
          <p:cNvPicPr>
            <a:picLocks noChangeAspect="1"/>
          </p:cNvPicPr>
          <p:nvPr/>
        </p:nvPicPr>
        <p:blipFill>
          <a:blip r:embed="rId2"/>
          <a:stretch>
            <a:fillRect/>
          </a:stretch>
        </p:blipFill>
        <p:spPr>
          <a:xfrm>
            <a:off x="1026145" y="1017725"/>
            <a:ext cx="7091709" cy="2756867"/>
          </a:xfrm>
          <a:prstGeom prst="rect">
            <a:avLst/>
          </a:prstGeom>
        </p:spPr>
      </p:pic>
      <p:pic>
        <p:nvPicPr>
          <p:cNvPr id="7" name="Picture 6">
            <a:extLst>
              <a:ext uri="{FF2B5EF4-FFF2-40B4-BE49-F238E27FC236}">
                <a16:creationId xmlns:a16="http://schemas.microsoft.com/office/drawing/2014/main" id="{99BD6983-32C5-C0A2-318E-C90632F7AB98}"/>
              </a:ext>
            </a:extLst>
          </p:cNvPr>
          <p:cNvPicPr>
            <a:picLocks noChangeAspect="1"/>
          </p:cNvPicPr>
          <p:nvPr/>
        </p:nvPicPr>
        <p:blipFill>
          <a:blip r:embed="rId3"/>
          <a:stretch>
            <a:fillRect/>
          </a:stretch>
        </p:blipFill>
        <p:spPr>
          <a:xfrm>
            <a:off x="2226991" y="3850946"/>
            <a:ext cx="4690015" cy="724821"/>
          </a:xfrm>
          <a:prstGeom prst="rect">
            <a:avLst/>
          </a:prstGeom>
        </p:spPr>
      </p:pic>
    </p:spTree>
    <p:extLst>
      <p:ext uri="{BB962C8B-B14F-4D97-AF65-F5344CB8AC3E}">
        <p14:creationId xmlns:p14="http://schemas.microsoft.com/office/powerpoint/2010/main" val="26642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26D9-BE2D-1D5C-6EF8-207CA77FE126}"/>
              </a:ext>
            </a:extLst>
          </p:cNvPr>
          <p:cNvSpPr>
            <a:spLocks noGrp="1"/>
          </p:cNvSpPr>
          <p:nvPr>
            <p:ph type="title"/>
          </p:nvPr>
        </p:nvSpPr>
        <p:spPr/>
        <p:txBody>
          <a:bodyPr/>
          <a:lstStyle/>
          <a:p>
            <a:pPr algn="ctr"/>
            <a:r>
              <a:rPr lang="en-US" sz="3200" dirty="0"/>
              <a:t>Milk Consumption</a:t>
            </a:r>
            <a:r>
              <a:rPr lang="en-US" sz="3200" baseline="30000" dirty="0"/>
              <a:t>5,6</a:t>
            </a:r>
            <a:endParaRPr lang="en-US" sz="3200" dirty="0"/>
          </a:p>
        </p:txBody>
      </p:sp>
      <p:graphicFrame>
        <p:nvGraphicFramePr>
          <p:cNvPr id="4" name="Diagram 3">
            <a:extLst>
              <a:ext uri="{FF2B5EF4-FFF2-40B4-BE49-F238E27FC236}">
                <a16:creationId xmlns:a16="http://schemas.microsoft.com/office/drawing/2014/main" id="{FAC2F6D9-EF28-9CB7-E17C-CDC67E7F3625}"/>
              </a:ext>
            </a:extLst>
          </p:cNvPr>
          <p:cNvGraphicFramePr/>
          <p:nvPr>
            <p:extLst>
              <p:ext uri="{D42A27DB-BD31-4B8C-83A1-F6EECF244321}">
                <p14:modId xmlns:p14="http://schemas.microsoft.com/office/powerpoint/2010/main" val="4118483122"/>
              </p:ext>
            </p:extLst>
          </p:nvPr>
        </p:nvGraphicFramePr>
        <p:xfrm>
          <a:off x="720000" y="1644502"/>
          <a:ext cx="7704000" cy="2381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02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AE8E-DF97-CFDD-789A-571341E0D875}"/>
              </a:ext>
            </a:extLst>
          </p:cNvPr>
          <p:cNvSpPr>
            <a:spLocks noGrp="1"/>
          </p:cNvSpPr>
          <p:nvPr>
            <p:ph type="title"/>
          </p:nvPr>
        </p:nvSpPr>
        <p:spPr/>
        <p:txBody>
          <a:bodyPr/>
          <a:lstStyle/>
          <a:p>
            <a:pPr algn="ctr"/>
            <a:r>
              <a:rPr lang="en-US" sz="3200" dirty="0"/>
              <a:t>Infant Considerations for Lactation</a:t>
            </a:r>
            <a:r>
              <a:rPr lang="en-US" sz="3200" baseline="30000" dirty="0"/>
              <a:t>1,3,9</a:t>
            </a:r>
            <a:endParaRPr lang="en-US" sz="3200" dirty="0"/>
          </a:p>
        </p:txBody>
      </p:sp>
      <p:graphicFrame>
        <p:nvGraphicFramePr>
          <p:cNvPr id="4" name="Diagram 3">
            <a:extLst>
              <a:ext uri="{FF2B5EF4-FFF2-40B4-BE49-F238E27FC236}">
                <a16:creationId xmlns:a16="http://schemas.microsoft.com/office/drawing/2014/main" id="{F7C8B2F4-6513-5A1F-04BD-03F7347B907A}"/>
              </a:ext>
            </a:extLst>
          </p:cNvPr>
          <p:cNvGraphicFramePr/>
          <p:nvPr>
            <p:extLst>
              <p:ext uri="{D42A27DB-BD31-4B8C-83A1-F6EECF244321}">
                <p14:modId xmlns:p14="http://schemas.microsoft.com/office/powerpoint/2010/main" val="427685006"/>
              </p:ext>
            </p:extLst>
          </p:nvPr>
        </p:nvGraphicFramePr>
        <p:xfrm>
          <a:off x="988828" y="1332614"/>
          <a:ext cx="7070652" cy="3133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65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a:extLst>
            <a:ext uri="{FF2B5EF4-FFF2-40B4-BE49-F238E27FC236}">
              <a16:creationId xmlns:a16="http://schemas.microsoft.com/office/drawing/2014/main" id="{83BBFC95-184D-9A7E-ED73-BC115E92A2A0}"/>
            </a:ext>
          </a:extLst>
        </p:cNvPr>
        <p:cNvGrpSpPr/>
        <p:nvPr/>
      </p:nvGrpSpPr>
      <p:grpSpPr>
        <a:xfrm>
          <a:off x="0" y="0"/>
          <a:ext cx="0" cy="0"/>
          <a:chOff x="0" y="0"/>
          <a:chExt cx="0" cy="0"/>
        </a:xfrm>
      </p:grpSpPr>
      <p:sp>
        <p:nvSpPr>
          <p:cNvPr id="494" name="Google Shape;494;p32">
            <a:extLst>
              <a:ext uri="{FF2B5EF4-FFF2-40B4-BE49-F238E27FC236}">
                <a16:creationId xmlns:a16="http://schemas.microsoft.com/office/drawing/2014/main" id="{C7B08247-22B4-82FF-9BB3-92AE8439F5A7}"/>
              </a:ext>
            </a:extLst>
          </p:cNvPr>
          <p:cNvSpPr txBox="1">
            <a:spLocks noGrp="1"/>
          </p:cNvSpPr>
          <p:nvPr>
            <p:ph type="title"/>
          </p:nvPr>
        </p:nvSpPr>
        <p:spPr>
          <a:xfrm>
            <a:off x="473406" y="2354462"/>
            <a:ext cx="8570133" cy="994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Resources for Medication Safety </a:t>
            </a:r>
            <a:endParaRPr dirty="0"/>
          </a:p>
        </p:txBody>
      </p:sp>
      <p:sp>
        <p:nvSpPr>
          <p:cNvPr id="495" name="Google Shape;495;p32">
            <a:extLst>
              <a:ext uri="{FF2B5EF4-FFF2-40B4-BE49-F238E27FC236}">
                <a16:creationId xmlns:a16="http://schemas.microsoft.com/office/drawing/2014/main" id="{12ECC942-E63C-F6A8-8A6B-092F0C5109AD}"/>
              </a:ext>
            </a:extLst>
          </p:cNvPr>
          <p:cNvSpPr txBox="1">
            <a:spLocks noGrp="1"/>
          </p:cNvSpPr>
          <p:nvPr>
            <p:ph type="title" idx="2"/>
          </p:nvPr>
        </p:nvSpPr>
        <p:spPr>
          <a:xfrm>
            <a:off x="3960909" y="1401578"/>
            <a:ext cx="144479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496" name="Google Shape;496;p32">
            <a:extLst>
              <a:ext uri="{FF2B5EF4-FFF2-40B4-BE49-F238E27FC236}">
                <a16:creationId xmlns:a16="http://schemas.microsoft.com/office/drawing/2014/main" id="{8E5CC3CF-3CB3-F093-88D1-546A2661937B}"/>
              </a:ext>
            </a:extLst>
          </p:cNvPr>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a:extLst>
              <a:ext uri="{FF2B5EF4-FFF2-40B4-BE49-F238E27FC236}">
                <a16:creationId xmlns:a16="http://schemas.microsoft.com/office/drawing/2014/main" id="{956D7CFA-BA2A-99DB-E469-A0C9369B9F3D}"/>
              </a:ext>
            </a:extLst>
          </p:cNvPr>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a:extLst>
              <a:ext uri="{FF2B5EF4-FFF2-40B4-BE49-F238E27FC236}">
                <a16:creationId xmlns:a16="http://schemas.microsoft.com/office/drawing/2014/main" id="{FA7D5BC2-CADA-8685-7441-B5CA255488C9}"/>
              </a:ext>
            </a:extLst>
          </p:cNvPr>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a:extLst>
              <a:ext uri="{FF2B5EF4-FFF2-40B4-BE49-F238E27FC236}">
                <a16:creationId xmlns:a16="http://schemas.microsoft.com/office/drawing/2014/main" id="{D05301B3-5E83-3649-69E8-82DC469060F0}"/>
              </a:ext>
            </a:extLst>
          </p:cNvPr>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a:extLst>
              <a:ext uri="{FF2B5EF4-FFF2-40B4-BE49-F238E27FC236}">
                <a16:creationId xmlns:a16="http://schemas.microsoft.com/office/drawing/2014/main" id="{57535C73-C7CD-2BA7-A7F2-F0A63E1FE89C}"/>
              </a:ext>
            </a:extLst>
          </p:cNvPr>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a:extLst>
              <a:ext uri="{FF2B5EF4-FFF2-40B4-BE49-F238E27FC236}">
                <a16:creationId xmlns:a16="http://schemas.microsoft.com/office/drawing/2014/main" id="{AD0128FA-C18C-0492-8079-BDC7D3AD4346}"/>
              </a:ext>
            </a:extLst>
          </p:cNvPr>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a:extLst>
              <a:ext uri="{FF2B5EF4-FFF2-40B4-BE49-F238E27FC236}">
                <a16:creationId xmlns:a16="http://schemas.microsoft.com/office/drawing/2014/main" id="{50F1639B-1028-A598-A93D-937C060F543D}"/>
              </a:ext>
            </a:extLst>
          </p:cNvPr>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a:extLst>
              <a:ext uri="{FF2B5EF4-FFF2-40B4-BE49-F238E27FC236}">
                <a16:creationId xmlns:a16="http://schemas.microsoft.com/office/drawing/2014/main" id="{1FE9E0CE-B0DC-E68C-05DB-66224967DC38}"/>
              </a:ext>
            </a:extLst>
          </p:cNvPr>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a:extLst>
              <a:ext uri="{FF2B5EF4-FFF2-40B4-BE49-F238E27FC236}">
                <a16:creationId xmlns:a16="http://schemas.microsoft.com/office/drawing/2014/main" id="{A22294D4-D104-7754-455C-A9EA13944784}"/>
              </a:ext>
            </a:extLst>
          </p:cNvPr>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a:extLst>
              <a:ext uri="{FF2B5EF4-FFF2-40B4-BE49-F238E27FC236}">
                <a16:creationId xmlns:a16="http://schemas.microsoft.com/office/drawing/2014/main" id="{B883D3B7-919E-2BD5-7FB3-6B18C54F5F21}"/>
              </a:ext>
            </a:extLst>
          </p:cNvPr>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a:extLst>
              <a:ext uri="{FF2B5EF4-FFF2-40B4-BE49-F238E27FC236}">
                <a16:creationId xmlns:a16="http://schemas.microsoft.com/office/drawing/2014/main" id="{A0EF5CC0-CDB9-578F-9767-DEBD116ED9C9}"/>
              </a:ext>
            </a:extLst>
          </p:cNvPr>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a:extLst>
              <a:ext uri="{FF2B5EF4-FFF2-40B4-BE49-F238E27FC236}">
                <a16:creationId xmlns:a16="http://schemas.microsoft.com/office/drawing/2014/main" id="{6A5D2476-3E6E-860B-2B87-F4BF93BB126F}"/>
              </a:ext>
            </a:extLst>
          </p:cNvPr>
          <p:cNvGrpSpPr/>
          <p:nvPr/>
        </p:nvGrpSpPr>
        <p:grpSpPr>
          <a:xfrm>
            <a:off x="5954962" y="4608495"/>
            <a:ext cx="186956" cy="165053"/>
            <a:chOff x="1731748" y="2359792"/>
            <a:chExt cx="266510" cy="235286"/>
          </a:xfrm>
        </p:grpSpPr>
        <p:sp>
          <p:nvSpPr>
            <p:cNvPr id="508" name="Google Shape;508;p32">
              <a:extLst>
                <a:ext uri="{FF2B5EF4-FFF2-40B4-BE49-F238E27FC236}">
                  <a16:creationId xmlns:a16="http://schemas.microsoft.com/office/drawing/2014/main" id="{48F63741-7B42-C399-CDBF-2196AA5045AE}"/>
                </a:ext>
              </a:extLst>
            </p:cNvPr>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a:extLst>
                <a:ext uri="{FF2B5EF4-FFF2-40B4-BE49-F238E27FC236}">
                  <a16:creationId xmlns:a16="http://schemas.microsoft.com/office/drawing/2014/main" id="{5631F0E0-CCB1-8F99-0A2B-50EFD52A4B9A}"/>
                </a:ext>
              </a:extLst>
            </p:cNvPr>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a:extLst>
                <a:ext uri="{FF2B5EF4-FFF2-40B4-BE49-F238E27FC236}">
                  <a16:creationId xmlns:a16="http://schemas.microsoft.com/office/drawing/2014/main" id="{89A4C449-0432-21F2-F91B-39B717BCB0B1}"/>
                </a:ext>
              </a:extLst>
            </p:cNvPr>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a:extLst>
                <a:ext uri="{FF2B5EF4-FFF2-40B4-BE49-F238E27FC236}">
                  <a16:creationId xmlns:a16="http://schemas.microsoft.com/office/drawing/2014/main" id="{8361E76E-A421-3F5F-E404-CFB10C9D9BFA}"/>
                </a:ext>
              </a:extLst>
            </p:cNvPr>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a:extLst>
                <a:ext uri="{FF2B5EF4-FFF2-40B4-BE49-F238E27FC236}">
                  <a16:creationId xmlns:a16="http://schemas.microsoft.com/office/drawing/2014/main" id="{C21A971F-D7F1-D27B-FFBF-0D315FAAD460}"/>
                </a:ext>
              </a:extLst>
            </p:cNvPr>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a:extLst>
                <a:ext uri="{FF2B5EF4-FFF2-40B4-BE49-F238E27FC236}">
                  <a16:creationId xmlns:a16="http://schemas.microsoft.com/office/drawing/2014/main" id="{45566E66-BA39-535B-570A-A7829F5B8D56}"/>
                </a:ext>
              </a:extLst>
            </p:cNvPr>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a:extLst>
                <a:ext uri="{FF2B5EF4-FFF2-40B4-BE49-F238E27FC236}">
                  <a16:creationId xmlns:a16="http://schemas.microsoft.com/office/drawing/2014/main" id="{2510344C-27C6-9A1A-B2FB-6199C3307E44}"/>
                </a:ext>
              </a:extLst>
            </p:cNvPr>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a:extLst>
                <a:ext uri="{FF2B5EF4-FFF2-40B4-BE49-F238E27FC236}">
                  <a16:creationId xmlns:a16="http://schemas.microsoft.com/office/drawing/2014/main" id="{33040379-D72B-11EE-7345-F297B0785741}"/>
                </a:ext>
              </a:extLst>
            </p:cNvPr>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a:extLst>
                <a:ext uri="{FF2B5EF4-FFF2-40B4-BE49-F238E27FC236}">
                  <a16:creationId xmlns:a16="http://schemas.microsoft.com/office/drawing/2014/main" id="{7167A5E8-69EC-163E-3B8C-9F4E125FA693}"/>
                </a:ext>
              </a:extLst>
            </p:cNvPr>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a:extLst>
                <a:ext uri="{FF2B5EF4-FFF2-40B4-BE49-F238E27FC236}">
                  <a16:creationId xmlns:a16="http://schemas.microsoft.com/office/drawing/2014/main" id="{D49325A2-B3D9-5E83-2B40-830A22CB162C}"/>
                </a:ext>
              </a:extLst>
            </p:cNvPr>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a:extLst>
                <a:ext uri="{FF2B5EF4-FFF2-40B4-BE49-F238E27FC236}">
                  <a16:creationId xmlns:a16="http://schemas.microsoft.com/office/drawing/2014/main" id="{4419FAFB-ABC8-32DA-8D64-8078F0C97C83}"/>
                </a:ext>
              </a:extLst>
            </p:cNvPr>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a:extLst>
                <a:ext uri="{FF2B5EF4-FFF2-40B4-BE49-F238E27FC236}">
                  <a16:creationId xmlns:a16="http://schemas.microsoft.com/office/drawing/2014/main" id="{1D368F66-1173-87E6-C51B-E6641D5871F7}"/>
                </a:ext>
              </a:extLst>
            </p:cNvPr>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a:extLst>
                <a:ext uri="{FF2B5EF4-FFF2-40B4-BE49-F238E27FC236}">
                  <a16:creationId xmlns:a16="http://schemas.microsoft.com/office/drawing/2014/main" id="{9C4FE2CE-FCB7-0809-8FDD-54625D40E549}"/>
                </a:ext>
              </a:extLst>
            </p:cNvPr>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a:extLst>
                <a:ext uri="{FF2B5EF4-FFF2-40B4-BE49-F238E27FC236}">
                  <a16:creationId xmlns:a16="http://schemas.microsoft.com/office/drawing/2014/main" id="{F3ECB788-7D1D-4D24-6B3D-780B587724D6}"/>
                </a:ext>
              </a:extLst>
            </p:cNvPr>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a:extLst>
                <a:ext uri="{FF2B5EF4-FFF2-40B4-BE49-F238E27FC236}">
                  <a16:creationId xmlns:a16="http://schemas.microsoft.com/office/drawing/2014/main" id="{27BAB577-5605-22E4-E925-2C523D014E4A}"/>
                </a:ext>
              </a:extLst>
            </p:cNvPr>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a:extLst>
                <a:ext uri="{FF2B5EF4-FFF2-40B4-BE49-F238E27FC236}">
                  <a16:creationId xmlns:a16="http://schemas.microsoft.com/office/drawing/2014/main" id="{C528B7E8-8F66-47FE-DEC8-5FF76F37C3B3}"/>
                </a:ext>
              </a:extLst>
            </p:cNvPr>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2926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5D58-BB4E-9AFF-C374-23375225A550}"/>
              </a:ext>
            </a:extLst>
          </p:cNvPr>
          <p:cNvSpPr>
            <a:spLocks noGrp="1"/>
          </p:cNvSpPr>
          <p:nvPr>
            <p:ph type="title"/>
          </p:nvPr>
        </p:nvSpPr>
        <p:spPr>
          <a:xfrm>
            <a:off x="654168" y="578588"/>
            <a:ext cx="7835663" cy="612259"/>
          </a:xfrm>
        </p:spPr>
        <p:txBody>
          <a:bodyPr/>
          <a:lstStyle/>
          <a:p>
            <a:pPr algn="ctr"/>
            <a:r>
              <a:rPr lang="en-US" dirty="0"/>
              <a:t>Potential Resources for Medication Safety</a:t>
            </a:r>
          </a:p>
        </p:txBody>
      </p:sp>
      <p:graphicFrame>
        <p:nvGraphicFramePr>
          <p:cNvPr id="5" name="Content Placeholder 4">
            <a:extLst>
              <a:ext uri="{FF2B5EF4-FFF2-40B4-BE49-F238E27FC236}">
                <a16:creationId xmlns:a16="http://schemas.microsoft.com/office/drawing/2014/main" id="{AFDBE3A3-93CF-3EBD-8E1D-59A479E79AF6}"/>
              </a:ext>
            </a:extLst>
          </p:cNvPr>
          <p:cNvGraphicFramePr>
            <a:graphicFrameLocks/>
          </p:cNvGraphicFramePr>
          <p:nvPr>
            <p:extLst>
              <p:ext uri="{D42A27DB-BD31-4B8C-83A1-F6EECF244321}">
                <p14:modId xmlns:p14="http://schemas.microsoft.com/office/powerpoint/2010/main" val="3647524278"/>
              </p:ext>
            </p:extLst>
          </p:nvPr>
        </p:nvGraphicFramePr>
        <p:xfrm>
          <a:off x="785832" y="1190847"/>
          <a:ext cx="7704000" cy="349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51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26A6-2984-4869-961D-BB9FE7280825}"/>
              </a:ext>
            </a:extLst>
          </p:cNvPr>
          <p:cNvSpPr>
            <a:spLocks noGrp="1"/>
          </p:cNvSpPr>
          <p:nvPr>
            <p:ph type="title"/>
          </p:nvPr>
        </p:nvSpPr>
        <p:spPr>
          <a:xfrm>
            <a:off x="720000" y="430582"/>
            <a:ext cx="7704000" cy="900455"/>
          </a:xfrm>
        </p:spPr>
        <p:txBody>
          <a:bodyPr/>
          <a:lstStyle/>
          <a:p>
            <a:pPr algn="ctr"/>
            <a:r>
              <a:rPr lang="en-US" dirty="0"/>
              <a:t>Briggs Drugs in Pregnancy and Lactation: Reference Guide to Fetal and Neonatal Risk</a:t>
            </a:r>
            <a:r>
              <a:rPr lang="en-US" baseline="30000" dirty="0"/>
              <a:t>8</a:t>
            </a:r>
            <a:endParaRPr lang="en-US" dirty="0"/>
          </a:p>
        </p:txBody>
      </p:sp>
      <p:sp>
        <p:nvSpPr>
          <p:cNvPr id="3" name="Text Placeholder 2">
            <a:extLst>
              <a:ext uri="{FF2B5EF4-FFF2-40B4-BE49-F238E27FC236}">
                <a16:creationId xmlns:a16="http://schemas.microsoft.com/office/drawing/2014/main" id="{4FD3A5DA-0CFF-8670-4527-C1882CFAA0B1}"/>
              </a:ext>
            </a:extLst>
          </p:cNvPr>
          <p:cNvSpPr>
            <a:spLocks noGrp="1"/>
          </p:cNvSpPr>
          <p:nvPr>
            <p:ph type="body" idx="1"/>
          </p:nvPr>
        </p:nvSpPr>
        <p:spPr>
          <a:xfrm>
            <a:off x="405597" y="1693341"/>
            <a:ext cx="5413957" cy="2566770"/>
          </a:xfrm>
        </p:spPr>
        <p:txBody>
          <a:bodyPr/>
          <a:lstStyle/>
          <a:p>
            <a:pPr>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Reference with information on possible effects on the mother, embryo, fetus, and nursing infant</a:t>
            </a:r>
          </a:p>
          <a:p>
            <a:pPr>
              <a:lnSpc>
                <a:spcPct val="90000"/>
              </a:lnSpc>
              <a:buClr>
                <a:schemeClr val="tx1"/>
              </a:buClr>
              <a:buSzPct val="106000"/>
              <a:buFont typeface="Arial" panose="020B0604020202020204" pitchFamily="34" charset="0"/>
              <a:buChar char="•"/>
            </a:pPr>
            <a:r>
              <a:rPr lang="en-US" sz="1400" b="1" u="sng" dirty="0">
                <a:solidFill>
                  <a:srgbClr val="000000"/>
                </a:solidFill>
                <a:latin typeface="+mj-lt"/>
                <a:cs typeface="Arial" panose="020B0604020202020204" pitchFamily="34" charset="0"/>
              </a:rPr>
              <a:t> Monographs include:</a:t>
            </a:r>
          </a:p>
          <a:p>
            <a:pPr lvl="1">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Generic drug name</a:t>
            </a:r>
          </a:p>
          <a:p>
            <a:pPr lvl="1">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Risk factors</a:t>
            </a:r>
          </a:p>
          <a:p>
            <a:pPr lvl="1">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Pharmacologic class</a:t>
            </a:r>
          </a:p>
          <a:p>
            <a:pPr lvl="1">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Pregnancy and breastfeeding recommendations</a:t>
            </a:r>
          </a:p>
          <a:p>
            <a:pPr lvl="1">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Pregnancy, fetal risk, and breastfeeding summaries</a:t>
            </a:r>
          </a:p>
          <a:p>
            <a:pPr>
              <a:lnSpc>
                <a:spcPct val="90000"/>
              </a:lnSpc>
              <a:buClr>
                <a:schemeClr val="tx1"/>
              </a:buClr>
              <a:buSzPct val="106000"/>
              <a:buFont typeface="Arial" panose="020B0604020202020204" pitchFamily="34" charset="0"/>
              <a:buChar char="•"/>
            </a:pPr>
            <a:r>
              <a:rPr lang="en-US" sz="1400" b="1" u="sng" dirty="0">
                <a:solidFill>
                  <a:srgbClr val="000000"/>
                </a:solidFill>
                <a:latin typeface="+mj-lt"/>
                <a:cs typeface="Arial" panose="020B0604020202020204" pitchFamily="34" charset="0"/>
              </a:rPr>
              <a:t>Access through: </a:t>
            </a:r>
            <a:r>
              <a:rPr lang="en-US" sz="1400" dirty="0">
                <a:solidFill>
                  <a:srgbClr val="000000"/>
                </a:solidFill>
                <a:latin typeface="+mj-lt"/>
                <a:cs typeface="Arial" panose="020B0604020202020204" pitchFamily="34" charset="0"/>
              </a:rPr>
              <a:t>Lexicomp, print, and university databases</a:t>
            </a:r>
          </a:p>
          <a:p>
            <a:pPr>
              <a:lnSpc>
                <a:spcPct val="90000"/>
              </a:lnSpc>
              <a:buClr>
                <a:schemeClr val="tx1"/>
              </a:buClr>
              <a:buSzPct val="106000"/>
              <a:buFont typeface="Arial" panose="020B0604020202020204" pitchFamily="34" charset="0"/>
              <a:buChar char="•"/>
            </a:pPr>
            <a:r>
              <a:rPr lang="en-US" sz="1400" dirty="0">
                <a:solidFill>
                  <a:srgbClr val="000000"/>
                </a:solidFill>
                <a:latin typeface="+mj-lt"/>
                <a:cs typeface="Arial" panose="020B0604020202020204" pitchFamily="34" charset="0"/>
              </a:rPr>
              <a:t>Reviewed and updated approximately every 5 years</a:t>
            </a:r>
          </a:p>
          <a:p>
            <a:endParaRPr lang="en-US" dirty="0"/>
          </a:p>
        </p:txBody>
      </p:sp>
      <p:pic>
        <p:nvPicPr>
          <p:cNvPr id="4" name="Picture 2" descr="Briggs Drugs in Pregnancy and Lactation">
            <a:extLst>
              <a:ext uri="{FF2B5EF4-FFF2-40B4-BE49-F238E27FC236}">
                <a16:creationId xmlns:a16="http://schemas.microsoft.com/office/drawing/2014/main" id="{3A400BF5-E848-132B-5E34-2AE323427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55" r="2" b="2"/>
          <a:stretch/>
        </p:blipFill>
        <p:spPr bwMode="auto">
          <a:xfrm>
            <a:off x="5753243" y="1473070"/>
            <a:ext cx="2741641" cy="335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26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3A83-BC23-A0D4-9062-C4D9C63C48DB}"/>
              </a:ext>
            </a:extLst>
          </p:cNvPr>
          <p:cNvSpPr>
            <a:spLocks noGrp="1"/>
          </p:cNvSpPr>
          <p:nvPr>
            <p:ph type="title"/>
          </p:nvPr>
        </p:nvSpPr>
        <p:spPr/>
        <p:txBody>
          <a:bodyPr/>
          <a:lstStyle/>
          <a:p>
            <a:pPr algn="ctr"/>
            <a:r>
              <a:rPr lang="en-US" sz="3200" dirty="0"/>
              <a:t>Briggs Rating Scale</a:t>
            </a:r>
            <a:r>
              <a:rPr lang="en-US" sz="3200" baseline="30000" dirty="0"/>
              <a:t>8</a:t>
            </a:r>
            <a:r>
              <a:rPr lang="en-US" sz="3200" dirty="0"/>
              <a:t> </a:t>
            </a:r>
          </a:p>
        </p:txBody>
      </p:sp>
      <p:graphicFrame>
        <p:nvGraphicFramePr>
          <p:cNvPr id="6" name="Diagram 5">
            <a:extLst>
              <a:ext uri="{FF2B5EF4-FFF2-40B4-BE49-F238E27FC236}">
                <a16:creationId xmlns:a16="http://schemas.microsoft.com/office/drawing/2014/main" id="{4C718E54-21C8-18F1-B2D4-2126D3D03AF3}"/>
              </a:ext>
            </a:extLst>
          </p:cNvPr>
          <p:cNvGraphicFramePr/>
          <p:nvPr>
            <p:extLst>
              <p:ext uri="{D42A27DB-BD31-4B8C-83A1-F6EECF244321}">
                <p14:modId xmlns:p14="http://schemas.microsoft.com/office/powerpoint/2010/main" val="2494484596"/>
              </p:ext>
            </p:extLst>
          </p:nvPr>
        </p:nvGraphicFramePr>
        <p:xfrm>
          <a:off x="835939" y="1100541"/>
          <a:ext cx="7472121" cy="343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35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BF6F-BA0A-5629-8B38-511525C18DDA}"/>
              </a:ext>
            </a:extLst>
          </p:cNvPr>
          <p:cNvSpPr>
            <a:spLocks noGrp="1"/>
          </p:cNvSpPr>
          <p:nvPr>
            <p:ph type="title"/>
          </p:nvPr>
        </p:nvSpPr>
        <p:spPr/>
        <p:txBody>
          <a:bodyPr/>
          <a:lstStyle/>
          <a:p>
            <a:pPr algn="ctr"/>
            <a:r>
              <a:rPr lang="en-US" sz="3200" dirty="0"/>
              <a:t>Briggs Example</a:t>
            </a:r>
            <a:r>
              <a:rPr lang="en-US" sz="3200" baseline="30000" dirty="0"/>
              <a:t>8</a:t>
            </a:r>
            <a:endParaRPr lang="en-US" sz="3200" dirty="0"/>
          </a:p>
        </p:txBody>
      </p:sp>
      <p:pic>
        <p:nvPicPr>
          <p:cNvPr id="4" name="Picture 3">
            <a:extLst>
              <a:ext uri="{FF2B5EF4-FFF2-40B4-BE49-F238E27FC236}">
                <a16:creationId xmlns:a16="http://schemas.microsoft.com/office/drawing/2014/main" id="{84B87FCF-3294-6EE3-993C-B7289CE60326}"/>
              </a:ext>
            </a:extLst>
          </p:cNvPr>
          <p:cNvPicPr>
            <a:picLocks noChangeAspect="1"/>
          </p:cNvPicPr>
          <p:nvPr/>
        </p:nvPicPr>
        <p:blipFill>
          <a:blip r:embed="rId2"/>
          <a:stretch>
            <a:fillRect/>
          </a:stretch>
        </p:blipFill>
        <p:spPr>
          <a:xfrm>
            <a:off x="649044" y="1718883"/>
            <a:ext cx="3922956" cy="1705734"/>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8349617A-EF78-168E-D1AB-A0B2F05F096D}"/>
              </a:ext>
            </a:extLst>
          </p:cNvPr>
          <p:cNvGrpSpPr/>
          <p:nvPr/>
        </p:nvGrpSpPr>
        <p:grpSpPr>
          <a:xfrm>
            <a:off x="4746929" y="1182667"/>
            <a:ext cx="3754011" cy="3365479"/>
            <a:chOff x="6225439" y="2060693"/>
            <a:chExt cx="5486400" cy="3958334"/>
          </a:xfrm>
        </p:grpSpPr>
        <p:pic>
          <p:nvPicPr>
            <p:cNvPr id="7" name="Picture 6">
              <a:extLst>
                <a:ext uri="{FF2B5EF4-FFF2-40B4-BE49-F238E27FC236}">
                  <a16:creationId xmlns:a16="http://schemas.microsoft.com/office/drawing/2014/main" id="{933B6312-6DB6-29D5-26E0-6013D212D8EB}"/>
                </a:ext>
              </a:extLst>
            </p:cNvPr>
            <p:cNvPicPr>
              <a:picLocks noChangeAspect="1"/>
            </p:cNvPicPr>
            <p:nvPr/>
          </p:nvPicPr>
          <p:blipFill>
            <a:blip r:embed="rId3"/>
            <a:stretch>
              <a:fillRect/>
            </a:stretch>
          </p:blipFill>
          <p:spPr>
            <a:xfrm>
              <a:off x="6225439" y="2060693"/>
              <a:ext cx="5486400" cy="273661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180B57E-B566-3CEB-CBBA-DF13314461A7}"/>
                </a:ext>
              </a:extLst>
            </p:cNvPr>
            <p:cNvPicPr>
              <a:picLocks noChangeAspect="1"/>
            </p:cNvPicPr>
            <p:nvPr/>
          </p:nvPicPr>
          <p:blipFill>
            <a:blip r:embed="rId4"/>
            <a:stretch>
              <a:fillRect/>
            </a:stretch>
          </p:blipFill>
          <p:spPr>
            <a:xfrm>
              <a:off x="6225439" y="4797307"/>
              <a:ext cx="5486400" cy="1221720"/>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D323454E-571C-0704-27BD-4D4D12245EB3}"/>
              </a:ext>
            </a:extLst>
          </p:cNvPr>
          <p:cNvSpPr txBox="1"/>
          <p:nvPr/>
        </p:nvSpPr>
        <p:spPr>
          <a:xfrm>
            <a:off x="576912" y="4613836"/>
            <a:ext cx="3820160"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 i="1" dirty="0">
                <a:effectLst/>
                <a:latin typeface="Calibri" panose="020F0502020204030204" pitchFamily="34" charset="0"/>
                <a:cs typeface="Calibri" panose="020F0502020204030204" pitchFamily="34" charset="0"/>
              </a:rPr>
              <a:t>Briggs Drugs in Pregnancy and Lactation: A Reference Guide to Fetal and Neonatal Risk</a:t>
            </a:r>
            <a:r>
              <a:rPr lang="en-US" sz="500" dirty="0">
                <a:effectLst/>
                <a:latin typeface="Calibri" panose="020F0502020204030204" pitchFamily="34" charset="0"/>
                <a:cs typeface="Calibri" panose="020F0502020204030204" pitchFamily="34" charset="0"/>
              </a:rPr>
              <a:t>. Philadelphia: Wolters Kluwer; 2022. </a:t>
            </a:r>
          </a:p>
        </p:txBody>
      </p:sp>
    </p:spTree>
    <p:extLst>
      <p:ext uri="{BB962C8B-B14F-4D97-AF65-F5344CB8AC3E}">
        <p14:creationId xmlns:p14="http://schemas.microsoft.com/office/powerpoint/2010/main" val="163427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C257-7463-9777-C0DE-E5DD3E92B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89570-FBE9-3B24-9CD7-EFC97EA55383}"/>
              </a:ext>
            </a:extLst>
          </p:cNvPr>
          <p:cNvSpPr>
            <a:spLocks noGrp="1"/>
          </p:cNvSpPr>
          <p:nvPr>
            <p:ph type="title"/>
          </p:nvPr>
        </p:nvSpPr>
        <p:spPr/>
        <p:txBody>
          <a:bodyPr/>
          <a:lstStyle/>
          <a:p>
            <a:pPr algn="ctr"/>
            <a:r>
              <a:rPr lang="en-US" sz="3200" dirty="0"/>
              <a:t>Briggs Example</a:t>
            </a:r>
            <a:r>
              <a:rPr lang="en-US" sz="3200" baseline="30000" dirty="0"/>
              <a:t>8</a:t>
            </a:r>
            <a:endParaRPr lang="en-US" sz="3200" dirty="0"/>
          </a:p>
        </p:txBody>
      </p:sp>
      <p:pic>
        <p:nvPicPr>
          <p:cNvPr id="4" name="Picture 3">
            <a:extLst>
              <a:ext uri="{FF2B5EF4-FFF2-40B4-BE49-F238E27FC236}">
                <a16:creationId xmlns:a16="http://schemas.microsoft.com/office/drawing/2014/main" id="{75932AB5-FADF-CE14-971E-80543957CAD2}"/>
              </a:ext>
            </a:extLst>
          </p:cNvPr>
          <p:cNvPicPr>
            <a:picLocks noChangeAspect="1"/>
          </p:cNvPicPr>
          <p:nvPr/>
        </p:nvPicPr>
        <p:blipFill>
          <a:blip r:embed="rId2"/>
          <a:stretch>
            <a:fillRect/>
          </a:stretch>
        </p:blipFill>
        <p:spPr>
          <a:xfrm>
            <a:off x="641093" y="1832979"/>
            <a:ext cx="3167582" cy="147754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A9B7AEB-6A22-94F8-2348-69BE7018A80C}"/>
              </a:ext>
            </a:extLst>
          </p:cNvPr>
          <p:cNvSpPr txBox="1"/>
          <p:nvPr/>
        </p:nvSpPr>
        <p:spPr>
          <a:xfrm>
            <a:off x="576912" y="4613836"/>
            <a:ext cx="3820160"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 i="1" dirty="0">
                <a:effectLst/>
                <a:latin typeface="Calibri" panose="020F0502020204030204" pitchFamily="34" charset="0"/>
                <a:cs typeface="Calibri" panose="020F0502020204030204" pitchFamily="34" charset="0"/>
              </a:rPr>
              <a:t>Briggs Drugs in Pregnancy and Lactation: A Reference Guide to Fetal and Neonatal Risk</a:t>
            </a:r>
            <a:r>
              <a:rPr lang="en-US" sz="500" dirty="0">
                <a:effectLst/>
                <a:latin typeface="Calibri" panose="020F0502020204030204" pitchFamily="34" charset="0"/>
                <a:cs typeface="Calibri" panose="020F0502020204030204" pitchFamily="34" charset="0"/>
              </a:rPr>
              <a:t>. Philadelphia: Wolters Kluwer; 2022. </a:t>
            </a:r>
          </a:p>
        </p:txBody>
      </p:sp>
      <p:grpSp>
        <p:nvGrpSpPr>
          <p:cNvPr id="3" name="Group 2">
            <a:extLst>
              <a:ext uri="{FF2B5EF4-FFF2-40B4-BE49-F238E27FC236}">
                <a16:creationId xmlns:a16="http://schemas.microsoft.com/office/drawing/2014/main" id="{D7B383CD-1D37-FD2E-9887-D8AF0A3F6379}"/>
              </a:ext>
            </a:extLst>
          </p:cNvPr>
          <p:cNvGrpSpPr/>
          <p:nvPr/>
        </p:nvGrpSpPr>
        <p:grpSpPr>
          <a:xfrm>
            <a:off x="3915564" y="1114584"/>
            <a:ext cx="4508436" cy="3369952"/>
            <a:chOff x="5282794" y="2305403"/>
            <a:chExt cx="6747281" cy="3819899"/>
          </a:xfrm>
        </p:grpSpPr>
        <p:pic>
          <p:nvPicPr>
            <p:cNvPr id="5" name="Picture 4">
              <a:extLst>
                <a:ext uri="{FF2B5EF4-FFF2-40B4-BE49-F238E27FC236}">
                  <a16:creationId xmlns:a16="http://schemas.microsoft.com/office/drawing/2014/main" id="{9005C306-7F38-F204-2CFF-8C8BAAE708F0}"/>
                </a:ext>
              </a:extLst>
            </p:cNvPr>
            <p:cNvPicPr>
              <a:picLocks noChangeAspect="1"/>
            </p:cNvPicPr>
            <p:nvPr/>
          </p:nvPicPr>
          <p:blipFill>
            <a:blip r:embed="rId3"/>
            <a:stretch>
              <a:fillRect/>
            </a:stretch>
          </p:blipFill>
          <p:spPr>
            <a:xfrm>
              <a:off x="5282794" y="2305403"/>
              <a:ext cx="6747281" cy="310391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BD6D903-76B9-F8AB-4F26-C3723FAFAFB9}"/>
                </a:ext>
              </a:extLst>
            </p:cNvPr>
            <p:cNvPicPr>
              <a:picLocks noChangeAspect="1"/>
            </p:cNvPicPr>
            <p:nvPr/>
          </p:nvPicPr>
          <p:blipFill>
            <a:blip r:embed="rId4"/>
            <a:stretch>
              <a:fillRect/>
            </a:stretch>
          </p:blipFill>
          <p:spPr>
            <a:xfrm>
              <a:off x="5282794" y="5409313"/>
              <a:ext cx="6747281" cy="71598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2715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4A1A-8B9C-5CB4-F967-25073ACE4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3E67A-8AF9-3F90-2332-7D8D8F7ABF57}"/>
              </a:ext>
            </a:extLst>
          </p:cNvPr>
          <p:cNvSpPr>
            <a:spLocks noGrp="1"/>
          </p:cNvSpPr>
          <p:nvPr>
            <p:ph type="title"/>
          </p:nvPr>
        </p:nvSpPr>
        <p:spPr>
          <a:xfrm>
            <a:off x="720000" y="430582"/>
            <a:ext cx="7704000" cy="900455"/>
          </a:xfrm>
        </p:spPr>
        <p:txBody>
          <a:bodyPr/>
          <a:lstStyle/>
          <a:p>
            <a:pPr algn="ctr"/>
            <a:r>
              <a:rPr lang="en-US" dirty="0"/>
              <a:t>Hale’s Medications &amp; Mothers’ Milk: A Manual of Lactational Pharmacology</a:t>
            </a:r>
            <a:r>
              <a:rPr lang="en-US" baseline="30000" dirty="0"/>
              <a:t>9</a:t>
            </a:r>
            <a:endParaRPr lang="en-US" dirty="0"/>
          </a:p>
        </p:txBody>
      </p:sp>
      <p:sp>
        <p:nvSpPr>
          <p:cNvPr id="3" name="Text Placeholder 2">
            <a:extLst>
              <a:ext uri="{FF2B5EF4-FFF2-40B4-BE49-F238E27FC236}">
                <a16:creationId xmlns:a16="http://schemas.microsoft.com/office/drawing/2014/main" id="{F668E706-8430-30B2-C064-7BB7EB6F1203}"/>
              </a:ext>
            </a:extLst>
          </p:cNvPr>
          <p:cNvSpPr>
            <a:spLocks noGrp="1"/>
          </p:cNvSpPr>
          <p:nvPr>
            <p:ph type="body" idx="1"/>
          </p:nvPr>
        </p:nvSpPr>
        <p:spPr>
          <a:xfrm>
            <a:off x="543605" y="1565750"/>
            <a:ext cx="5049935" cy="2502976"/>
          </a:xfrm>
        </p:spPr>
        <p:txBody>
          <a:bodyPr/>
          <a:lstStyle/>
          <a:p>
            <a:pPr>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Contains information available on the transmission of maternal drugs into human milk</a:t>
            </a:r>
          </a:p>
          <a:p>
            <a:pPr>
              <a:lnSpc>
                <a:spcPct val="90000"/>
              </a:lnSpc>
              <a:buClr>
                <a:schemeClr val="tx1"/>
              </a:buClr>
              <a:buSzPct val="105000"/>
              <a:buFont typeface="Arial" panose="020B0604020202020204" pitchFamily="34" charset="0"/>
              <a:buChar char="•"/>
            </a:pPr>
            <a:r>
              <a:rPr lang="en-US" sz="1400" b="1" u="sng" dirty="0">
                <a:solidFill>
                  <a:srgbClr val="000000"/>
                </a:solidFill>
                <a:latin typeface="Arial" panose="020B0604020202020204" pitchFamily="34" charset="0"/>
                <a:cs typeface="Arial" panose="020B0604020202020204" pitchFamily="34" charset="0"/>
              </a:rPr>
              <a:t> Monographs include:</a:t>
            </a:r>
          </a:p>
          <a:p>
            <a:pPr lvl="1">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Generic drug and trade name(s)</a:t>
            </a:r>
          </a:p>
          <a:p>
            <a:pPr lvl="1">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Pharmacologic category</a:t>
            </a:r>
          </a:p>
          <a:p>
            <a:pPr lvl="1">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Lactation Risk Categories</a:t>
            </a:r>
          </a:p>
          <a:p>
            <a:pPr lvl="1">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Pregnancy and breastfeeding recommendations</a:t>
            </a:r>
          </a:p>
          <a:p>
            <a:pPr lvl="1">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Infant monitoring and alternatives</a:t>
            </a:r>
          </a:p>
          <a:p>
            <a:pPr>
              <a:lnSpc>
                <a:spcPct val="90000"/>
              </a:lnSpc>
              <a:buClr>
                <a:schemeClr val="tx1"/>
              </a:buClr>
              <a:buSzPct val="105000"/>
              <a:buFont typeface="Arial" panose="020B0604020202020204" pitchFamily="34" charset="0"/>
              <a:buChar char="•"/>
            </a:pPr>
            <a:r>
              <a:rPr lang="en-US" sz="1400" b="1" u="sng" dirty="0">
                <a:solidFill>
                  <a:srgbClr val="000000"/>
                </a:solidFill>
                <a:latin typeface="Arial" panose="020B0604020202020204" pitchFamily="34" charset="0"/>
                <a:cs typeface="Arial" panose="020B0604020202020204" pitchFamily="34" charset="0"/>
              </a:rPr>
              <a:t>Access through</a:t>
            </a:r>
            <a:r>
              <a:rPr lang="en-US" sz="1400" dirty="0">
                <a:solidFill>
                  <a:srgbClr val="000000"/>
                </a:solidFill>
                <a:latin typeface="Arial" panose="020B0604020202020204" pitchFamily="34" charset="0"/>
                <a:cs typeface="Arial" panose="020B0604020202020204" pitchFamily="34" charset="0"/>
              </a:rPr>
              <a:t>: University databases, print, FREE </a:t>
            </a:r>
            <a:r>
              <a:rPr lang="en-US" sz="1400" dirty="0" err="1">
                <a:solidFill>
                  <a:srgbClr val="000000"/>
                </a:solidFill>
                <a:latin typeface="Arial" panose="020B0604020202020204" pitchFamily="34" charset="0"/>
                <a:cs typeface="Arial" panose="020B0604020202020204" pitchFamily="34" charset="0"/>
              </a:rPr>
              <a:t>InfantRisk</a:t>
            </a:r>
            <a:r>
              <a:rPr lang="en-US" sz="1400" dirty="0">
                <a:solidFill>
                  <a:srgbClr val="000000"/>
                </a:solidFill>
                <a:latin typeface="Arial" panose="020B0604020202020204" pitchFamily="34" charset="0"/>
                <a:cs typeface="Arial" panose="020B0604020202020204" pitchFamily="34" charset="0"/>
              </a:rPr>
              <a:t> Hotline, mobile Apps($)</a:t>
            </a:r>
          </a:p>
          <a:p>
            <a:pPr>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Reviewed and new edition released every 2 years</a:t>
            </a:r>
          </a:p>
          <a:p>
            <a:pPr>
              <a:lnSpc>
                <a:spcPct val="90000"/>
              </a:lnSpc>
              <a:buClr>
                <a:schemeClr val="tx1"/>
              </a:buClr>
              <a:buSzPct val="10500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Apps are updated monthly </a:t>
            </a:r>
          </a:p>
          <a:p>
            <a:endParaRPr lang="en-US" dirty="0"/>
          </a:p>
        </p:txBody>
      </p:sp>
      <p:pic>
        <p:nvPicPr>
          <p:cNvPr id="5" name="Picture 4" descr="A collage of women holding babies&#10;&#10;AI-generated content may be incorrect.">
            <a:extLst>
              <a:ext uri="{FF2B5EF4-FFF2-40B4-BE49-F238E27FC236}">
                <a16:creationId xmlns:a16="http://schemas.microsoft.com/office/drawing/2014/main" id="{1B481297-8BD3-1F61-F959-F6CA85DFAFC3}"/>
              </a:ext>
            </a:extLst>
          </p:cNvPr>
          <p:cNvPicPr>
            <a:picLocks noChangeAspect="1"/>
          </p:cNvPicPr>
          <p:nvPr/>
        </p:nvPicPr>
        <p:blipFill>
          <a:blip r:embed="rId2"/>
          <a:srcRect r="2" b="2774"/>
          <a:stretch/>
        </p:blipFill>
        <p:spPr>
          <a:xfrm>
            <a:off x="5593540" y="1426453"/>
            <a:ext cx="2915520" cy="3565647"/>
          </a:xfrm>
          <a:prstGeom prst="rect">
            <a:avLst/>
          </a:prstGeom>
        </p:spPr>
      </p:pic>
    </p:spTree>
    <p:extLst>
      <p:ext uri="{BB962C8B-B14F-4D97-AF65-F5344CB8AC3E}">
        <p14:creationId xmlns:p14="http://schemas.microsoft.com/office/powerpoint/2010/main" val="376629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Outline</a:t>
            </a:r>
            <a:endParaRPr sz="3200" dirty="0"/>
          </a:p>
        </p:txBody>
      </p:sp>
      <p:sp>
        <p:nvSpPr>
          <p:cNvPr id="478" name="Google Shape;478;p31"/>
          <p:cNvSpPr txBox="1">
            <a:spLocks noGrp="1"/>
          </p:cNvSpPr>
          <p:nvPr>
            <p:ph type="title" idx="2"/>
          </p:nvPr>
        </p:nvSpPr>
        <p:spPr>
          <a:xfrm>
            <a:off x="1390350" y="1404683"/>
            <a:ext cx="9648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79" name="Google Shape;479;p31"/>
          <p:cNvSpPr txBox="1">
            <a:spLocks noGrp="1"/>
          </p:cNvSpPr>
          <p:nvPr>
            <p:ph type="title" idx="3"/>
          </p:nvPr>
        </p:nvSpPr>
        <p:spPr>
          <a:xfrm>
            <a:off x="1390350" y="2990491"/>
            <a:ext cx="9648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80" name="Google Shape;480;p31"/>
          <p:cNvSpPr txBox="1">
            <a:spLocks noGrp="1"/>
          </p:cNvSpPr>
          <p:nvPr>
            <p:ph type="title" idx="4"/>
          </p:nvPr>
        </p:nvSpPr>
        <p:spPr>
          <a:xfrm>
            <a:off x="4235069" y="1404683"/>
            <a:ext cx="9648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81" name="Google Shape;481;p31"/>
          <p:cNvSpPr txBox="1">
            <a:spLocks noGrp="1"/>
          </p:cNvSpPr>
          <p:nvPr>
            <p:ph type="title" idx="5"/>
          </p:nvPr>
        </p:nvSpPr>
        <p:spPr>
          <a:xfrm>
            <a:off x="4235069" y="2990491"/>
            <a:ext cx="9648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482" name="Google Shape;482;p31"/>
          <p:cNvSpPr txBox="1">
            <a:spLocks noGrp="1"/>
          </p:cNvSpPr>
          <p:nvPr>
            <p:ph type="title" idx="6"/>
          </p:nvPr>
        </p:nvSpPr>
        <p:spPr>
          <a:xfrm>
            <a:off x="6806476" y="1404683"/>
            <a:ext cx="9648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83" name="Google Shape;483;p31"/>
          <p:cNvSpPr txBox="1">
            <a:spLocks noGrp="1"/>
          </p:cNvSpPr>
          <p:nvPr>
            <p:ph type="title" idx="7"/>
          </p:nvPr>
        </p:nvSpPr>
        <p:spPr>
          <a:xfrm>
            <a:off x="6806476" y="2990491"/>
            <a:ext cx="9648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484" name="Google Shape;484;p31"/>
          <p:cNvSpPr txBox="1">
            <a:spLocks noGrp="1"/>
          </p:cNvSpPr>
          <p:nvPr>
            <p:ph type="subTitle" idx="1"/>
          </p:nvPr>
        </p:nvSpPr>
        <p:spPr>
          <a:xfrm>
            <a:off x="754207" y="2050434"/>
            <a:ext cx="2498122" cy="7295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Stages of Fetal Development &amp; Teratogenicity </a:t>
            </a:r>
            <a:endParaRPr dirty="0"/>
          </a:p>
        </p:txBody>
      </p:sp>
      <p:sp>
        <p:nvSpPr>
          <p:cNvPr id="485" name="Google Shape;485;p31"/>
          <p:cNvSpPr txBox="1">
            <a:spLocks noGrp="1"/>
          </p:cNvSpPr>
          <p:nvPr>
            <p:ph type="subTitle" idx="8"/>
          </p:nvPr>
        </p:nvSpPr>
        <p:spPr>
          <a:xfrm>
            <a:off x="3564719" y="2056575"/>
            <a:ext cx="23055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History of FDA Labeling</a:t>
            </a:r>
            <a:endParaRPr dirty="0"/>
          </a:p>
        </p:txBody>
      </p:sp>
      <p:sp>
        <p:nvSpPr>
          <p:cNvPr id="486" name="Google Shape;486;p31"/>
          <p:cNvSpPr txBox="1">
            <a:spLocks noGrp="1"/>
          </p:cNvSpPr>
          <p:nvPr>
            <p:ph type="subTitle" idx="9"/>
          </p:nvPr>
        </p:nvSpPr>
        <p:spPr>
          <a:xfrm>
            <a:off x="6136126" y="2056575"/>
            <a:ext cx="23055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Pharmacokinetic Principles</a:t>
            </a:r>
            <a:endParaRPr dirty="0"/>
          </a:p>
        </p:txBody>
      </p:sp>
      <p:sp>
        <p:nvSpPr>
          <p:cNvPr id="487" name="Google Shape;487;p31"/>
          <p:cNvSpPr txBox="1">
            <a:spLocks noGrp="1"/>
          </p:cNvSpPr>
          <p:nvPr>
            <p:ph type="subTitle" idx="13"/>
          </p:nvPr>
        </p:nvSpPr>
        <p:spPr>
          <a:xfrm>
            <a:off x="720000" y="3642450"/>
            <a:ext cx="23055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Specific Lactation Considerations </a:t>
            </a:r>
            <a:endParaRPr dirty="0"/>
          </a:p>
        </p:txBody>
      </p:sp>
      <p:sp>
        <p:nvSpPr>
          <p:cNvPr id="488" name="Google Shape;488;p31"/>
          <p:cNvSpPr txBox="1">
            <a:spLocks noGrp="1"/>
          </p:cNvSpPr>
          <p:nvPr>
            <p:ph type="subTitle" idx="14"/>
          </p:nvPr>
        </p:nvSpPr>
        <p:spPr>
          <a:xfrm>
            <a:off x="3564719" y="3569953"/>
            <a:ext cx="2305500" cy="7806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 for Medication Safety </a:t>
            </a:r>
            <a:endParaRPr dirty="0"/>
          </a:p>
        </p:txBody>
      </p:sp>
      <p:sp>
        <p:nvSpPr>
          <p:cNvPr id="489" name="Google Shape;489;p31"/>
          <p:cNvSpPr txBox="1">
            <a:spLocks noGrp="1"/>
          </p:cNvSpPr>
          <p:nvPr>
            <p:ph type="subTitle" idx="15"/>
          </p:nvPr>
        </p:nvSpPr>
        <p:spPr>
          <a:xfrm>
            <a:off x="6136126" y="3642450"/>
            <a:ext cx="2305500" cy="63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Pharmacist Role in Patient Care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F626F8C-1A82-1F0E-E082-FCFECFE7741F}"/>
              </a:ext>
            </a:extLst>
          </p:cNvPr>
          <p:cNvGraphicFramePr/>
          <p:nvPr>
            <p:extLst>
              <p:ext uri="{D42A27DB-BD31-4B8C-83A1-F6EECF244321}">
                <p14:modId xmlns:p14="http://schemas.microsoft.com/office/powerpoint/2010/main" val="3659827534"/>
              </p:ext>
            </p:extLst>
          </p:nvPr>
        </p:nvGraphicFramePr>
        <p:xfrm>
          <a:off x="720000" y="1096264"/>
          <a:ext cx="7349992" cy="36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232F2169-1B8D-8114-B03E-023398BE4F46}"/>
              </a:ext>
            </a:extLst>
          </p:cNvPr>
          <p:cNvPicPr>
            <a:picLocks noChangeAspect="1"/>
          </p:cNvPicPr>
          <p:nvPr/>
        </p:nvPicPr>
        <p:blipFill>
          <a:blip r:embed="rId7"/>
          <a:stretch>
            <a:fillRect/>
          </a:stretch>
        </p:blipFill>
        <p:spPr>
          <a:xfrm>
            <a:off x="2959373" y="267604"/>
            <a:ext cx="3053310" cy="776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798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5D26-B3A2-4968-99CE-5FCA28D6C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1D67F-EB1D-9832-6570-F993D048198D}"/>
              </a:ext>
            </a:extLst>
          </p:cNvPr>
          <p:cNvSpPr>
            <a:spLocks noGrp="1"/>
          </p:cNvSpPr>
          <p:nvPr>
            <p:ph type="title"/>
          </p:nvPr>
        </p:nvSpPr>
        <p:spPr/>
        <p:txBody>
          <a:bodyPr/>
          <a:lstStyle/>
          <a:p>
            <a:pPr algn="ctr"/>
            <a:r>
              <a:rPr lang="en-US" sz="3200" dirty="0" err="1"/>
              <a:t>InfantRisk</a:t>
            </a:r>
            <a:r>
              <a:rPr lang="en-US" sz="3200" dirty="0"/>
              <a:t> HCP Rating Scale</a:t>
            </a:r>
            <a:r>
              <a:rPr lang="en-US" sz="3200" baseline="30000" dirty="0"/>
              <a:t>9,10</a:t>
            </a:r>
            <a:r>
              <a:rPr lang="en-US" sz="3200" dirty="0"/>
              <a:t> </a:t>
            </a:r>
          </a:p>
        </p:txBody>
      </p:sp>
      <p:pic>
        <p:nvPicPr>
          <p:cNvPr id="5" name="Picture 4">
            <a:extLst>
              <a:ext uri="{FF2B5EF4-FFF2-40B4-BE49-F238E27FC236}">
                <a16:creationId xmlns:a16="http://schemas.microsoft.com/office/drawing/2014/main" id="{E2C377CC-167E-3ADB-3C55-EB29858A75C2}"/>
              </a:ext>
            </a:extLst>
          </p:cNvPr>
          <p:cNvPicPr>
            <a:picLocks noChangeAspect="1"/>
          </p:cNvPicPr>
          <p:nvPr/>
        </p:nvPicPr>
        <p:blipFill>
          <a:blip r:embed="rId2"/>
          <a:stretch>
            <a:fillRect/>
          </a:stretch>
        </p:blipFill>
        <p:spPr>
          <a:xfrm>
            <a:off x="4670743" y="1003097"/>
            <a:ext cx="1704558" cy="369537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805BA02-5850-7FDF-BE01-078E50E986E8}"/>
              </a:ext>
            </a:extLst>
          </p:cNvPr>
          <p:cNvPicPr>
            <a:picLocks noChangeAspect="1"/>
          </p:cNvPicPr>
          <p:nvPr/>
        </p:nvPicPr>
        <p:blipFill>
          <a:blip r:embed="rId3"/>
          <a:stretch>
            <a:fillRect/>
          </a:stretch>
        </p:blipFill>
        <p:spPr>
          <a:xfrm>
            <a:off x="2695371" y="1017725"/>
            <a:ext cx="1704559" cy="3695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329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1C28-89FE-2B07-4832-484627FC8A8B}"/>
              </a:ext>
            </a:extLst>
          </p:cNvPr>
          <p:cNvSpPr>
            <a:spLocks noGrp="1"/>
          </p:cNvSpPr>
          <p:nvPr>
            <p:ph type="title"/>
          </p:nvPr>
        </p:nvSpPr>
        <p:spPr>
          <a:xfrm>
            <a:off x="720000" y="309854"/>
            <a:ext cx="7704000" cy="572700"/>
          </a:xfrm>
        </p:spPr>
        <p:txBody>
          <a:bodyPr/>
          <a:lstStyle/>
          <a:p>
            <a:pPr algn="ctr"/>
            <a:r>
              <a:rPr lang="en-US" sz="3200" dirty="0" err="1"/>
              <a:t>InfantRisk</a:t>
            </a:r>
            <a:r>
              <a:rPr lang="en-US" sz="3200" dirty="0"/>
              <a:t> HCP Example</a:t>
            </a:r>
            <a:r>
              <a:rPr lang="en-US" sz="3200" baseline="30000" dirty="0"/>
              <a:t>9,10</a:t>
            </a:r>
            <a:endParaRPr lang="en-US" sz="3200" dirty="0"/>
          </a:p>
        </p:txBody>
      </p:sp>
      <p:pic>
        <p:nvPicPr>
          <p:cNvPr id="5" name="Picture 4">
            <a:extLst>
              <a:ext uri="{FF2B5EF4-FFF2-40B4-BE49-F238E27FC236}">
                <a16:creationId xmlns:a16="http://schemas.microsoft.com/office/drawing/2014/main" id="{78243448-FB9C-7B6F-8F0B-92667CDF6822}"/>
              </a:ext>
            </a:extLst>
          </p:cNvPr>
          <p:cNvPicPr>
            <a:picLocks noChangeAspect="1"/>
          </p:cNvPicPr>
          <p:nvPr/>
        </p:nvPicPr>
        <p:blipFill>
          <a:blip r:embed="rId2"/>
          <a:stretch>
            <a:fillRect/>
          </a:stretch>
        </p:blipFill>
        <p:spPr>
          <a:xfrm>
            <a:off x="460503" y="970018"/>
            <a:ext cx="1826867" cy="3955774"/>
          </a:xfrm>
          <a:prstGeom prst="rect">
            <a:avLst/>
          </a:prstGeom>
        </p:spPr>
      </p:pic>
      <p:pic>
        <p:nvPicPr>
          <p:cNvPr id="6" name="Picture 5">
            <a:extLst>
              <a:ext uri="{FF2B5EF4-FFF2-40B4-BE49-F238E27FC236}">
                <a16:creationId xmlns:a16="http://schemas.microsoft.com/office/drawing/2014/main" id="{89A125FF-29E4-BF79-2E41-44681D32234F}"/>
              </a:ext>
            </a:extLst>
          </p:cNvPr>
          <p:cNvPicPr>
            <a:picLocks noChangeAspect="1"/>
          </p:cNvPicPr>
          <p:nvPr/>
        </p:nvPicPr>
        <p:blipFill>
          <a:blip r:embed="rId3"/>
          <a:stretch>
            <a:fillRect/>
          </a:stretch>
        </p:blipFill>
        <p:spPr>
          <a:xfrm>
            <a:off x="2516251" y="970016"/>
            <a:ext cx="1826867" cy="3955776"/>
          </a:xfrm>
          <a:prstGeom prst="rect">
            <a:avLst/>
          </a:prstGeom>
        </p:spPr>
      </p:pic>
      <p:pic>
        <p:nvPicPr>
          <p:cNvPr id="7" name="Picture 6">
            <a:extLst>
              <a:ext uri="{FF2B5EF4-FFF2-40B4-BE49-F238E27FC236}">
                <a16:creationId xmlns:a16="http://schemas.microsoft.com/office/drawing/2014/main" id="{12B2B862-02CF-2223-B4D5-26D55B75DE9F}"/>
              </a:ext>
            </a:extLst>
          </p:cNvPr>
          <p:cNvPicPr>
            <a:picLocks noChangeAspect="1"/>
          </p:cNvPicPr>
          <p:nvPr/>
        </p:nvPicPr>
        <p:blipFill>
          <a:blip r:embed="rId4"/>
          <a:stretch>
            <a:fillRect/>
          </a:stretch>
        </p:blipFill>
        <p:spPr>
          <a:xfrm>
            <a:off x="4572000" y="970016"/>
            <a:ext cx="1826867" cy="3955776"/>
          </a:xfrm>
          <a:prstGeom prst="rect">
            <a:avLst/>
          </a:prstGeom>
        </p:spPr>
      </p:pic>
      <p:pic>
        <p:nvPicPr>
          <p:cNvPr id="8" name="Picture 7">
            <a:extLst>
              <a:ext uri="{FF2B5EF4-FFF2-40B4-BE49-F238E27FC236}">
                <a16:creationId xmlns:a16="http://schemas.microsoft.com/office/drawing/2014/main" id="{ACAF16F1-329A-E14B-299A-6A5E0B3FF41A}"/>
              </a:ext>
            </a:extLst>
          </p:cNvPr>
          <p:cNvPicPr>
            <a:picLocks noChangeAspect="1"/>
          </p:cNvPicPr>
          <p:nvPr/>
        </p:nvPicPr>
        <p:blipFill>
          <a:blip r:embed="rId5"/>
          <a:stretch>
            <a:fillRect/>
          </a:stretch>
        </p:blipFill>
        <p:spPr>
          <a:xfrm>
            <a:off x="6597133" y="970016"/>
            <a:ext cx="1826867" cy="3955776"/>
          </a:xfrm>
          <a:prstGeom prst="rect">
            <a:avLst/>
          </a:prstGeom>
        </p:spPr>
      </p:pic>
    </p:spTree>
    <p:extLst>
      <p:ext uri="{BB962C8B-B14F-4D97-AF65-F5344CB8AC3E}">
        <p14:creationId xmlns:p14="http://schemas.microsoft.com/office/powerpoint/2010/main" val="416913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2547-2C52-85BD-347E-81398DA325AF}"/>
              </a:ext>
            </a:extLst>
          </p:cNvPr>
          <p:cNvSpPr>
            <a:spLocks noGrp="1"/>
          </p:cNvSpPr>
          <p:nvPr>
            <p:ph type="title"/>
          </p:nvPr>
        </p:nvSpPr>
        <p:spPr>
          <a:xfrm>
            <a:off x="715100" y="445025"/>
            <a:ext cx="7713900" cy="572700"/>
          </a:xfrm>
        </p:spPr>
        <p:txBody>
          <a:bodyPr wrap="square" anchor="ctr">
            <a:noAutofit/>
          </a:bodyPr>
          <a:lstStyle/>
          <a:p>
            <a:pPr algn="ctr">
              <a:lnSpc>
                <a:spcPct val="90000"/>
              </a:lnSpc>
            </a:pPr>
            <a:r>
              <a:rPr lang="en-US" dirty="0"/>
              <a:t>Drugs and Lactation Database (LACTMED)</a:t>
            </a:r>
            <a:r>
              <a:rPr lang="en-US" baseline="30000" dirty="0"/>
              <a:t>11</a:t>
            </a:r>
            <a:endParaRPr lang="en-US" dirty="0"/>
          </a:p>
        </p:txBody>
      </p:sp>
      <p:sp>
        <p:nvSpPr>
          <p:cNvPr id="6" name="Content Placeholder 2">
            <a:extLst>
              <a:ext uri="{FF2B5EF4-FFF2-40B4-BE49-F238E27FC236}">
                <a16:creationId xmlns:a16="http://schemas.microsoft.com/office/drawing/2014/main" id="{2E5494F7-85F9-D9B4-E3D5-84C2EDF4E4B1}"/>
              </a:ext>
            </a:extLst>
          </p:cNvPr>
          <p:cNvSpPr txBox="1">
            <a:spLocks/>
          </p:cNvSpPr>
          <p:nvPr/>
        </p:nvSpPr>
        <p:spPr>
          <a:xfrm>
            <a:off x="715099" y="1208225"/>
            <a:ext cx="4143147" cy="2783330"/>
          </a:xfrm>
          <a:prstGeom prst="rect">
            <a:avLst/>
          </a:prstGeom>
          <a:noFill/>
          <a:ln>
            <a:noFill/>
          </a:ln>
        </p:spPr>
        <p:txBody>
          <a:bodyPr spcFirstLastPara="1"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Assistant"/>
              <a:buChar char="●"/>
              <a:defRPr sz="1200" b="0" i="0" u="none" strike="noStrike" cap="none">
                <a:solidFill>
                  <a:schemeClr val="dk1"/>
                </a:solidFill>
                <a:latin typeface="Assistant"/>
                <a:ea typeface="Assistant"/>
                <a:cs typeface="Assistant"/>
                <a:sym typeface="Assistant"/>
              </a:defRPr>
            </a:lvl1pPr>
            <a:lvl2pPr marL="914400" marR="0" lvl="1"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2pPr>
            <a:lvl3pPr marL="1371600" marR="0" lvl="2"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3pPr>
            <a:lvl4pPr marL="1828800" marR="0" lvl="3"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4pPr>
            <a:lvl5pPr marL="2286000" marR="0" lvl="4"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5pPr>
            <a:lvl6pPr marL="2743200" marR="0" lvl="5"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6pPr>
            <a:lvl7pPr marL="3200400" marR="0" lvl="6"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7pPr>
            <a:lvl8pPr marL="3657600" marR="0" lvl="7"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8pPr>
            <a:lvl9pPr marL="4114800" marR="0" lvl="8" indent="-304800" algn="l" rtl="0">
              <a:lnSpc>
                <a:spcPct val="115000"/>
              </a:lnSpc>
              <a:spcBef>
                <a:spcPts val="0"/>
              </a:spcBef>
              <a:spcAft>
                <a:spcPts val="0"/>
              </a:spcAft>
              <a:buClr>
                <a:srgbClr val="434343"/>
              </a:buClr>
              <a:buSzPts val="1200"/>
              <a:buFont typeface="Assistant"/>
              <a:buChar char="■"/>
              <a:defRPr sz="1200" b="0" i="0" u="none" strike="noStrike" cap="none">
                <a:solidFill>
                  <a:srgbClr val="434343"/>
                </a:solidFill>
                <a:latin typeface="Assistant"/>
                <a:ea typeface="Assistant"/>
                <a:cs typeface="Assistant"/>
                <a:sym typeface="Assistant"/>
              </a:defRPr>
            </a:lvl9pPr>
          </a:lstStyle>
          <a:p>
            <a:pPr>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Information on drugs and other chemicals which may affect  breastfeeding mothers and infants​</a:t>
            </a:r>
          </a:p>
          <a:p>
            <a:pPr>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Produced by the National Library of Medicine (NIH)​</a:t>
            </a:r>
          </a:p>
          <a:p>
            <a:pPr>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 </a:t>
            </a:r>
            <a:r>
              <a:rPr lang="en-US" b="1" i="0" u="sng" strike="noStrike" cap="none" dirty="0">
                <a:solidFill>
                  <a:srgbClr val="000000"/>
                </a:solidFill>
                <a:latin typeface="Arial" panose="020B0604020202020204" pitchFamily="34" charset="0"/>
                <a:cs typeface="Arial" panose="020B0604020202020204" pitchFamily="34" charset="0"/>
              </a:rPr>
              <a:t>Includes information on:​</a:t>
            </a:r>
          </a:p>
          <a:p>
            <a:pPr lvl="1">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 Levels of drugs/substances in breast milk and infant blood​</a:t>
            </a:r>
          </a:p>
          <a:p>
            <a:pPr lvl="1">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Possible adverse effects in the nursing infant​</a:t>
            </a:r>
          </a:p>
          <a:p>
            <a:pPr lvl="1">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Potential therapeutic alternatives ​</a:t>
            </a:r>
          </a:p>
          <a:p>
            <a:pPr>
              <a:lnSpc>
                <a:spcPct val="90000"/>
              </a:lnSpc>
              <a:spcAft>
                <a:spcPts val="600"/>
              </a:spcAft>
              <a:buClr>
                <a:schemeClr val="tx1"/>
              </a:buClr>
              <a:buSzPct val="104000"/>
              <a:buFont typeface="Arial" panose="020B0604020202020204" pitchFamily="34" charset="0"/>
              <a:buChar char="•"/>
            </a:pPr>
            <a:r>
              <a:rPr lang="en-US" b="1" i="0" u="none" strike="noStrike" cap="none" dirty="0">
                <a:solidFill>
                  <a:srgbClr val="000000"/>
                </a:solidFill>
                <a:latin typeface="Arial" panose="020B0604020202020204" pitchFamily="34" charset="0"/>
                <a:cs typeface="Arial" panose="020B0604020202020204" pitchFamily="34" charset="0"/>
              </a:rPr>
              <a:t> </a:t>
            </a:r>
            <a:r>
              <a:rPr lang="en-US" b="1" i="0" u="sng" strike="noStrike" cap="none" dirty="0">
                <a:solidFill>
                  <a:srgbClr val="000000"/>
                </a:solidFill>
                <a:latin typeface="Arial" panose="020B0604020202020204" pitchFamily="34" charset="0"/>
                <a:cs typeface="Arial" panose="020B0604020202020204" pitchFamily="34" charset="0"/>
              </a:rPr>
              <a:t>Access through: </a:t>
            </a:r>
            <a:r>
              <a:rPr lang="en-US" b="0" i="0" u="none" strike="noStrike" cap="none" dirty="0">
                <a:solidFill>
                  <a:srgbClr val="000000"/>
                </a:solidFill>
                <a:latin typeface="Arial" panose="020B0604020202020204" pitchFamily="34" charset="0"/>
                <a:cs typeface="Arial" panose="020B0604020202020204" pitchFamily="34" charset="0"/>
              </a:rPr>
              <a:t>National Library of Medicine website and University databases</a:t>
            </a:r>
          </a:p>
          <a:p>
            <a:pPr>
              <a:lnSpc>
                <a:spcPct val="90000"/>
              </a:lnSpc>
              <a:spcAft>
                <a:spcPts val="600"/>
              </a:spcAft>
              <a:buClr>
                <a:schemeClr val="tx1"/>
              </a:buClr>
              <a:buSzPct val="104000"/>
              <a:buFont typeface="Arial" panose="020B0604020202020204" pitchFamily="34" charset="0"/>
              <a:buChar char="•"/>
            </a:pPr>
            <a:r>
              <a:rPr lang="en-US" b="0" i="0" u="none" strike="noStrike" cap="none" dirty="0">
                <a:solidFill>
                  <a:srgbClr val="000000"/>
                </a:solidFill>
                <a:latin typeface="Arial" panose="020B0604020202020204" pitchFamily="34" charset="0"/>
                <a:cs typeface="Arial" panose="020B0604020202020204" pitchFamily="34" charset="0"/>
              </a:rPr>
              <a:t>Reviewed and updated monthly</a:t>
            </a:r>
          </a:p>
        </p:txBody>
      </p:sp>
      <p:pic>
        <p:nvPicPr>
          <p:cNvPr id="8" name="Picture 7">
            <a:extLst>
              <a:ext uri="{FF2B5EF4-FFF2-40B4-BE49-F238E27FC236}">
                <a16:creationId xmlns:a16="http://schemas.microsoft.com/office/drawing/2014/main" id="{1E0624C7-F191-3360-0791-B4D82B4C0F97}"/>
              </a:ext>
            </a:extLst>
          </p:cNvPr>
          <p:cNvPicPr>
            <a:picLocks noChangeAspect="1"/>
          </p:cNvPicPr>
          <p:nvPr/>
        </p:nvPicPr>
        <p:blipFill>
          <a:blip r:embed="rId2"/>
          <a:srcRect t="16052" r="-3" b="11160"/>
          <a:stretch>
            <a:fillRect/>
          </a:stretch>
        </p:blipFill>
        <p:spPr>
          <a:xfrm>
            <a:off x="4858246" y="1208225"/>
            <a:ext cx="3666450" cy="3264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6551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7514-E027-72EE-CA52-E5E67208F135}"/>
              </a:ext>
            </a:extLst>
          </p:cNvPr>
          <p:cNvSpPr>
            <a:spLocks noGrp="1"/>
          </p:cNvSpPr>
          <p:nvPr>
            <p:ph type="title"/>
          </p:nvPr>
        </p:nvSpPr>
        <p:spPr/>
        <p:txBody>
          <a:bodyPr/>
          <a:lstStyle/>
          <a:p>
            <a:pPr algn="ctr"/>
            <a:r>
              <a:rPr lang="en-US" sz="3200" dirty="0" err="1"/>
              <a:t>Lactmed</a:t>
            </a:r>
            <a:r>
              <a:rPr lang="en-US" sz="3200" dirty="0"/>
              <a:t> Example</a:t>
            </a:r>
            <a:r>
              <a:rPr lang="en-US" sz="3200" baseline="30000" dirty="0"/>
              <a:t>11</a:t>
            </a:r>
            <a:endParaRPr lang="en-US" sz="3200" dirty="0"/>
          </a:p>
        </p:txBody>
      </p:sp>
      <p:pic>
        <p:nvPicPr>
          <p:cNvPr id="7" name="Picture 6">
            <a:extLst>
              <a:ext uri="{FF2B5EF4-FFF2-40B4-BE49-F238E27FC236}">
                <a16:creationId xmlns:a16="http://schemas.microsoft.com/office/drawing/2014/main" id="{63E3F499-C4A3-6E04-A090-8C0F9A5E7123}"/>
              </a:ext>
            </a:extLst>
          </p:cNvPr>
          <p:cNvPicPr>
            <a:picLocks noChangeAspect="1"/>
          </p:cNvPicPr>
          <p:nvPr/>
        </p:nvPicPr>
        <p:blipFill>
          <a:blip r:embed="rId2"/>
          <a:stretch>
            <a:fillRect/>
          </a:stretch>
        </p:blipFill>
        <p:spPr>
          <a:xfrm>
            <a:off x="656389" y="1489520"/>
            <a:ext cx="3510624" cy="2859427"/>
          </a:xfrm>
          <a:prstGeom prst="rect">
            <a:avLst/>
          </a:prstGeom>
        </p:spPr>
      </p:pic>
      <p:pic>
        <p:nvPicPr>
          <p:cNvPr id="9" name="Picture 8">
            <a:extLst>
              <a:ext uri="{FF2B5EF4-FFF2-40B4-BE49-F238E27FC236}">
                <a16:creationId xmlns:a16="http://schemas.microsoft.com/office/drawing/2014/main" id="{D57F7E15-70BD-AD47-5A84-57FA1B22FA5D}"/>
              </a:ext>
            </a:extLst>
          </p:cNvPr>
          <p:cNvPicPr>
            <a:picLocks noChangeAspect="1"/>
          </p:cNvPicPr>
          <p:nvPr/>
        </p:nvPicPr>
        <p:blipFill>
          <a:blip r:embed="rId3"/>
          <a:stretch>
            <a:fillRect/>
          </a:stretch>
        </p:blipFill>
        <p:spPr>
          <a:xfrm>
            <a:off x="4334259" y="1017725"/>
            <a:ext cx="4032591" cy="4052958"/>
          </a:xfrm>
          <a:prstGeom prst="rect">
            <a:avLst/>
          </a:prstGeom>
        </p:spPr>
      </p:pic>
    </p:spTree>
    <p:extLst>
      <p:ext uri="{BB962C8B-B14F-4D97-AF65-F5344CB8AC3E}">
        <p14:creationId xmlns:p14="http://schemas.microsoft.com/office/powerpoint/2010/main" val="200075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48E36-7260-D1F8-5C82-EC9ABB91C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829AB-930A-7EF2-4AC9-74AA6C931C4D}"/>
              </a:ext>
            </a:extLst>
          </p:cNvPr>
          <p:cNvSpPr>
            <a:spLocks noGrp="1"/>
          </p:cNvSpPr>
          <p:nvPr>
            <p:ph type="title"/>
          </p:nvPr>
        </p:nvSpPr>
        <p:spPr/>
        <p:txBody>
          <a:bodyPr/>
          <a:lstStyle/>
          <a:p>
            <a:pPr algn="ctr"/>
            <a:r>
              <a:rPr lang="en-US" sz="3200" dirty="0" err="1"/>
              <a:t>Lactmed</a:t>
            </a:r>
            <a:r>
              <a:rPr lang="en-US" sz="3200" dirty="0"/>
              <a:t> Example</a:t>
            </a:r>
            <a:r>
              <a:rPr lang="en-US" sz="3200" baseline="30000" dirty="0"/>
              <a:t>11</a:t>
            </a:r>
            <a:endParaRPr lang="en-US" sz="3200" dirty="0"/>
          </a:p>
        </p:txBody>
      </p:sp>
      <p:pic>
        <p:nvPicPr>
          <p:cNvPr id="4" name="Picture 3">
            <a:extLst>
              <a:ext uri="{FF2B5EF4-FFF2-40B4-BE49-F238E27FC236}">
                <a16:creationId xmlns:a16="http://schemas.microsoft.com/office/drawing/2014/main" id="{C8F448B8-3891-8987-9DCE-225820795D8E}"/>
              </a:ext>
            </a:extLst>
          </p:cNvPr>
          <p:cNvPicPr>
            <a:picLocks noChangeAspect="1"/>
          </p:cNvPicPr>
          <p:nvPr/>
        </p:nvPicPr>
        <p:blipFill>
          <a:blip r:embed="rId2"/>
          <a:stretch>
            <a:fillRect/>
          </a:stretch>
        </p:blipFill>
        <p:spPr>
          <a:xfrm>
            <a:off x="1163886" y="1017725"/>
            <a:ext cx="6816227" cy="3648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63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06FD-38B0-CC7A-7632-95B662D72122}"/>
              </a:ext>
            </a:extLst>
          </p:cNvPr>
          <p:cNvSpPr>
            <a:spLocks noGrp="1"/>
          </p:cNvSpPr>
          <p:nvPr>
            <p:ph type="title"/>
          </p:nvPr>
        </p:nvSpPr>
        <p:spPr/>
        <p:txBody>
          <a:bodyPr/>
          <a:lstStyle/>
          <a:p>
            <a:pPr algn="ctr"/>
            <a:r>
              <a:rPr lang="en-US" sz="3200" dirty="0"/>
              <a:t>Micromedex</a:t>
            </a:r>
            <a:r>
              <a:rPr lang="en-US" sz="3200" baseline="30000" dirty="0"/>
              <a:t>12</a:t>
            </a:r>
            <a:endParaRPr lang="en-US" sz="3200" dirty="0"/>
          </a:p>
        </p:txBody>
      </p:sp>
      <p:sp>
        <p:nvSpPr>
          <p:cNvPr id="3" name="Text Placeholder 2">
            <a:extLst>
              <a:ext uri="{FF2B5EF4-FFF2-40B4-BE49-F238E27FC236}">
                <a16:creationId xmlns:a16="http://schemas.microsoft.com/office/drawing/2014/main" id="{A4BA94C3-BC32-6E4F-2EEF-8BE4082BF833}"/>
              </a:ext>
            </a:extLst>
          </p:cNvPr>
          <p:cNvSpPr>
            <a:spLocks noGrp="1"/>
          </p:cNvSpPr>
          <p:nvPr>
            <p:ph type="body" idx="1"/>
          </p:nvPr>
        </p:nvSpPr>
        <p:spPr>
          <a:xfrm>
            <a:off x="720000" y="1048299"/>
            <a:ext cx="7704000" cy="2348043"/>
          </a:xfrm>
        </p:spPr>
        <p:txBody>
          <a:bodyPr/>
          <a:lstStyle/>
          <a:p>
            <a:r>
              <a:rPr lang="en-US" dirty="0">
                <a:solidFill>
                  <a:srgbClr val="000000"/>
                </a:solidFill>
                <a:latin typeface="+mn-lt"/>
              </a:rPr>
              <a:t>Offers comprehensive drug, disease and toxicology-oriented information for healthcare professionals </a:t>
            </a:r>
          </a:p>
          <a:p>
            <a:r>
              <a:rPr lang="en-US" b="1" u="sng" dirty="0">
                <a:solidFill>
                  <a:srgbClr val="000000"/>
                </a:solidFill>
                <a:latin typeface="+mn-lt"/>
              </a:rPr>
              <a:t>Includes information on:​</a:t>
            </a:r>
          </a:p>
          <a:p>
            <a:pPr lvl="1"/>
            <a:r>
              <a:rPr lang="en-US" dirty="0">
                <a:solidFill>
                  <a:srgbClr val="000000"/>
                </a:solidFill>
                <a:latin typeface="+mn-lt"/>
              </a:rPr>
              <a:t>Section for Pregnancy and Lactation</a:t>
            </a:r>
          </a:p>
          <a:p>
            <a:pPr lvl="1"/>
            <a:r>
              <a:rPr lang="en-US" dirty="0">
                <a:solidFill>
                  <a:srgbClr val="000000"/>
                </a:solidFill>
                <a:latin typeface="+mn-lt"/>
              </a:rPr>
              <a:t>Pregnancy Category</a:t>
            </a:r>
          </a:p>
          <a:p>
            <a:pPr lvl="1"/>
            <a:r>
              <a:rPr lang="en-US" dirty="0">
                <a:solidFill>
                  <a:srgbClr val="000000"/>
                </a:solidFill>
                <a:latin typeface="+mn-lt"/>
              </a:rPr>
              <a:t>Breastfeeding Category</a:t>
            </a:r>
          </a:p>
          <a:p>
            <a:r>
              <a:rPr lang="en-US" dirty="0">
                <a:solidFill>
                  <a:srgbClr val="000000"/>
                </a:solidFill>
                <a:latin typeface="+mn-lt"/>
              </a:rPr>
              <a:t>Accessible through the university databases and subscriptions </a:t>
            </a:r>
          </a:p>
          <a:p>
            <a:r>
              <a:rPr lang="en-US" b="1" u="sng" dirty="0">
                <a:solidFill>
                  <a:srgbClr val="000000"/>
                </a:solidFill>
                <a:latin typeface="+mn-lt"/>
              </a:rPr>
              <a:t>In-Depth Answers provides summaries of:</a:t>
            </a:r>
          </a:p>
          <a:p>
            <a:pPr lvl="1"/>
            <a:r>
              <a:rPr lang="en-US" dirty="0">
                <a:solidFill>
                  <a:srgbClr val="000000"/>
                </a:solidFill>
                <a:latin typeface="+mn-lt"/>
              </a:rPr>
              <a:t>General recommendations for clinical management </a:t>
            </a:r>
          </a:p>
          <a:p>
            <a:pPr lvl="1"/>
            <a:r>
              <a:rPr lang="en-US" dirty="0">
                <a:solidFill>
                  <a:srgbClr val="000000"/>
                </a:solidFill>
                <a:latin typeface="+mn-lt"/>
              </a:rPr>
              <a:t>Patient case reports </a:t>
            </a:r>
          </a:p>
          <a:p>
            <a:endParaRPr lang="en-US" dirty="0">
              <a:solidFill>
                <a:srgbClr val="000000"/>
              </a:solidFill>
              <a:latin typeface="+mj-lt"/>
            </a:endParaRPr>
          </a:p>
          <a:p>
            <a:endParaRPr lang="en-US" dirty="0"/>
          </a:p>
        </p:txBody>
      </p:sp>
      <p:pic>
        <p:nvPicPr>
          <p:cNvPr id="6" name="Picture 5">
            <a:extLst>
              <a:ext uri="{FF2B5EF4-FFF2-40B4-BE49-F238E27FC236}">
                <a16:creationId xmlns:a16="http://schemas.microsoft.com/office/drawing/2014/main" id="{B7C89A2E-6101-EB4D-29FE-E76C998C28AD}"/>
              </a:ext>
            </a:extLst>
          </p:cNvPr>
          <p:cNvPicPr>
            <a:picLocks noChangeAspect="1"/>
          </p:cNvPicPr>
          <p:nvPr/>
        </p:nvPicPr>
        <p:blipFill>
          <a:blip r:embed="rId2"/>
          <a:stretch>
            <a:fillRect/>
          </a:stretch>
        </p:blipFill>
        <p:spPr>
          <a:xfrm>
            <a:off x="1877296" y="3081613"/>
            <a:ext cx="5389408" cy="1455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248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1F97-78B4-D7E3-07DA-997A399EC71E}"/>
              </a:ext>
            </a:extLst>
          </p:cNvPr>
          <p:cNvSpPr>
            <a:spLocks noGrp="1"/>
          </p:cNvSpPr>
          <p:nvPr>
            <p:ph type="title"/>
          </p:nvPr>
        </p:nvSpPr>
        <p:spPr/>
        <p:txBody>
          <a:bodyPr/>
          <a:lstStyle/>
          <a:p>
            <a:pPr algn="ctr"/>
            <a:r>
              <a:rPr lang="en-US" sz="3200" dirty="0"/>
              <a:t>Micromedex Example</a:t>
            </a:r>
            <a:r>
              <a:rPr lang="en-US" sz="3200" baseline="30000" dirty="0"/>
              <a:t>12</a:t>
            </a:r>
            <a:endParaRPr lang="en-US" sz="3200" dirty="0"/>
          </a:p>
        </p:txBody>
      </p:sp>
      <p:pic>
        <p:nvPicPr>
          <p:cNvPr id="5" name="Picture 4">
            <a:extLst>
              <a:ext uri="{FF2B5EF4-FFF2-40B4-BE49-F238E27FC236}">
                <a16:creationId xmlns:a16="http://schemas.microsoft.com/office/drawing/2014/main" id="{FF75AD0B-7AEE-AE56-2666-31B469E3B20A}"/>
              </a:ext>
            </a:extLst>
          </p:cNvPr>
          <p:cNvPicPr>
            <a:picLocks noChangeAspect="1"/>
          </p:cNvPicPr>
          <p:nvPr/>
        </p:nvPicPr>
        <p:blipFill>
          <a:blip r:embed="rId2"/>
          <a:stretch>
            <a:fillRect/>
          </a:stretch>
        </p:blipFill>
        <p:spPr>
          <a:xfrm>
            <a:off x="1786050" y="1167481"/>
            <a:ext cx="5571900" cy="3052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40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CBDC-41A6-29B5-78C6-5F0EC70E8FD6}"/>
              </a:ext>
            </a:extLst>
          </p:cNvPr>
          <p:cNvSpPr>
            <a:spLocks noGrp="1"/>
          </p:cNvSpPr>
          <p:nvPr>
            <p:ph type="title"/>
          </p:nvPr>
        </p:nvSpPr>
        <p:spPr/>
        <p:txBody>
          <a:bodyPr/>
          <a:lstStyle/>
          <a:p>
            <a:pPr algn="ctr"/>
            <a:r>
              <a:rPr lang="en-US" sz="3200" dirty="0"/>
              <a:t>Comparison of Sources </a:t>
            </a:r>
          </a:p>
        </p:txBody>
      </p:sp>
      <p:graphicFrame>
        <p:nvGraphicFramePr>
          <p:cNvPr id="4" name="Content Placeholder 3">
            <a:extLst>
              <a:ext uri="{FF2B5EF4-FFF2-40B4-BE49-F238E27FC236}">
                <a16:creationId xmlns:a16="http://schemas.microsoft.com/office/drawing/2014/main" id="{05539BB2-B66D-09A5-AE63-A13388B8B7D8}"/>
              </a:ext>
            </a:extLst>
          </p:cNvPr>
          <p:cNvGraphicFramePr>
            <a:graphicFrameLocks/>
          </p:cNvGraphicFramePr>
          <p:nvPr>
            <p:extLst>
              <p:ext uri="{D42A27DB-BD31-4B8C-83A1-F6EECF244321}">
                <p14:modId xmlns:p14="http://schemas.microsoft.com/office/powerpoint/2010/main" val="1022322154"/>
              </p:ext>
            </p:extLst>
          </p:nvPr>
        </p:nvGraphicFramePr>
        <p:xfrm>
          <a:off x="1445839" y="1096925"/>
          <a:ext cx="6252321" cy="3371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90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35D6-FE17-0500-E40B-FE3E15C9F9E3}"/>
              </a:ext>
            </a:extLst>
          </p:cNvPr>
          <p:cNvSpPr>
            <a:spLocks noGrp="1"/>
          </p:cNvSpPr>
          <p:nvPr>
            <p:ph type="title"/>
          </p:nvPr>
        </p:nvSpPr>
        <p:spPr>
          <a:xfrm>
            <a:off x="720000" y="365239"/>
            <a:ext cx="7704000" cy="572700"/>
          </a:xfrm>
        </p:spPr>
        <p:txBody>
          <a:bodyPr/>
          <a:lstStyle/>
          <a:p>
            <a:r>
              <a:rPr lang="en-US" sz="3200" dirty="0"/>
              <a:t>Question #2</a:t>
            </a:r>
          </a:p>
        </p:txBody>
      </p:sp>
      <p:sp>
        <p:nvSpPr>
          <p:cNvPr id="3" name="Text Placeholder 2">
            <a:extLst>
              <a:ext uri="{FF2B5EF4-FFF2-40B4-BE49-F238E27FC236}">
                <a16:creationId xmlns:a16="http://schemas.microsoft.com/office/drawing/2014/main" id="{30CE642C-2BAE-C0E5-A110-8D7E8A7F0A9D}"/>
              </a:ext>
            </a:extLst>
          </p:cNvPr>
          <p:cNvSpPr>
            <a:spLocks noGrp="1"/>
          </p:cNvSpPr>
          <p:nvPr>
            <p:ph type="body" idx="1"/>
          </p:nvPr>
        </p:nvSpPr>
        <p:spPr>
          <a:xfrm>
            <a:off x="720000" y="773002"/>
            <a:ext cx="7393594" cy="1377519"/>
          </a:xfrm>
        </p:spPr>
        <p:txBody>
          <a:bodyPr/>
          <a:lstStyle/>
          <a:p>
            <a:pPr marL="139700" indent="0">
              <a:buNone/>
            </a:pPr>
            <a:r>
              <a:rPr lang="en-US" sz="1050" dirty="0">
                <a:solidFill>
                  <a:srgbClr val="000000"/>
                </a:solidFill>
                <a:latin typeface="+mj-lt"/>
              </a:rPr>
              <a:t>A 27-year-old female, who is 25 weeks pregnant, comes into your pharmacy and has complaints of a common cold. She wants to buy Mucinex as it has helped her cough symptoms in the past, but she does not know if it is safe during pregnancy. She asks you for help. </a:t>
            </a:r>
          </a:p>
          <a:p>
            <a:pPr marL="139700" indent="0">
              <a:buNone/>
            </a:pPr>
            <a:endParaRPr lang="en-US" sz="1050" dirty="0">
              <a:solidFill>
                <a:srgbClr val="000000"/>
              </a:solidFill>
              <a:latin typeface="+mj-lt"/>
            </a:endParaRPr>
          </a:p>
          <a:p>
            <a:pPr marL="139700" indent="0">
              <a:buNone/>
            </a:pPr>
            <a:r>
              <a:rPr lang="en-US" sz="1050" dirty="0">
                <a:solidFill>
                  <a:srgbClr val="000000"/>
                </a:solidFill>
                <a:latin typeface="+mj-lt"/>
              </a:rPr>
              <a:t>Based on your assessment of your available resources, is Mucinex safe to use during pregnancy?</a:t>
            </a:r>
          </a:p>
          <a:p>
            <a:pPr marL="368300" indent="-228600">
              <a:buFont typeface="+mj-lt"/>
              <a:buAutoNum type="alphaUcPeriod"/>
            </a:pPr>
            <a:r>
              <a:rPr lang="en-US" sz="1050" dirty="0">
                <a:solidFill>
                  <a:srgbClr val="000000"/>
                </a:solidFill>
                <a:latin typeface="+mj-lt"/>
              </a:rPr>
              <a:t>Yes, based off the resource evaluation, it is safe to use during pregnancy.</a:t>
            </a:r>
          </a:p>
          <a:p>
            <a:pPr marL="368300" indent="-228600">
              <a:buFont typeface="+mj-lt"/>
              <a:buAutoNum type="alphaUcPeriod"/>
            </a:pPr>
            <a:r>
              <a:rPr lang="en-US" sz="1000" dirty="0">
                <a:solidFill>
                  <a:srgbClr val="000000"/>
                </a:solidFill>
                <a:latin typeface="+mj-lt"/>
              </a:rPr>
              <a:t>No, based off the resource evaluation, it is not safe to use during pregnancy. </a:t>
            </a:r>
            <a:endParaRPr lang="en-US" dirty="0">
              <a:solidFill>
                <a:srgbClr val="000000"/>
              </a:solidFill>
              <a:latin typeface="+mj-lt"/>
            </a:endParaRPr>
          </a:p>
        </p:txBody>
      </p:sp>
      <p:pic>
        <p:nvPicPr>
          <p:cNvPr id="5" name="Picture 4">
            <a:extLst>
              <a:ext uri="{FF2B5EF4-FFF2-40B4-BE49-F238E27FC236}">
                <a16:creationId xmlns:a16="http://schemas.microsoft.com/office/drawing/2014/main" id="{1E7A826E-D7CB-2F05-A11F-90BA8190F8D7}"/>
              </a:ext>
            </a:extLst>
          </p:cNvPr>
          <p:cNvPicPr>
            <a:picLocks noChangeAspect="1"/>
          </p:cNvPicPr>
          <p:nvPr/>
        </p:nvPicPr>
        <p:blipFill>
          <a:blip r:embed="rId2"/>
          <a:srcRect t="1" b="2408"/>
          <a:stretch>
            <a:fillRect/>
          </a:stretch>
        </p:blipFill>
        <p:spPr>
          <a:xfrm>
            <a:off x="651944" y="2160900"/>
            <a:ext cx="997706" cy="2209597"/>
          </a:xfrm>
          <a:prstGeom prst="rect">
            <a:avLst/>
          </a:prstGeom>
        </p:spPr>
      </p:pic>
      <p:pic>
        <p:nvPicPr>
          <p:cNvPr id="7" name="Picture 6">
            <a:extLst>
              <a:ext uri="{FF2B5EF4-FFF2-40B4-BE49-F238E27FC236}">
                <a16:creationId xmlns:a16="http://schemas.microsoft.com/office/drawing/2014/main" id="{862F0240-ADCA-2F56-0167-E019A38132EC}"/>
              </a:ext>
            </a:extLst>
          </p:cNvPr>
          <p:cNvPicPr>
            <a:picLocks noChangeAspect="1"/>
          </p:cNvPicPr>
          <p:nvPr/>
        </p:nvPicPr>
        <p:blipFill>
          <a:blip r:embed="rId3"/>
          <a:srcRect t="44444" b="9917"/>
          <a:stretch>
            <a:fillRect/>
          </a:stretch>
        </p:blipFill>
        <p:spPr>
          <a:xfrm>
            <a:off x="1650222" y="2160900"/>
            <a:ext cx="2243727" cy="2219976"/>
          </a:xfrm>
          <a:prstGeom prst="rect">
            <a:avLst/>
          </a:prstGeom>
        </p:spPr>
      </p:pic>
      <p:pic>
        <p:nvPicPr>
          <p:cNvPr id="9" name="Picture 8">
            <a:extLst>
              <a:ext uri="{FF2B5EF4-FFF2-40B4-BE49-F238E27FC236}">
                <a16:creationId xmlns:a16="http://schemas.microsoft.com/office/drawing/2014/main" id="{0E1F2836-869E-F339-8D64-92D126FCF8CB}"/>
              </a:ext>
            </a:extLst>
          </p:cNvPr>
          <p:cNvPicPr>
            <a:picLocks noChangeAspect="1"/>
          </p:cNvPicPr>
          <p:nvPr/>
        </p:nvPicPr>
        <p:blipFill>
          <a:blip r:embed="rId4"/>
          <a:stretch>
            <a:fillRect/>
          </a:stretch>
        </p:blipFill>
        <p:spPr>
          <a:xfrm>
            <a:off x="3995387" y="2615517"/>
            <a:ext cx="4525550" cy="1437868"/>
          </a:xfrm>
          <a:prstGeom prst="rect">
            <a:avLst/>
          </a:prstGeom>
        </p:spPr>
      </p:pic>
      <p:pic>
        <p:nvPicPr>
          <p:cNvPr id="11" name="Picture 10">
            <a:extLst>
              <a:ext uri="{FF2B5EF4-FFF2-40B4-BE49-F238E27FC236}">
                <a16:creationId xmlns:a16="http://schemas.microsoft.com/office/drawing/2014/main" id="{5AFA5A84-94ED-841C-5A66-00FE6CA24F64}"/>
              </a:ext>
            </a:extLst>
          </p:cNvPr>
          <p:cNvPicPr>
            <a:picLocks noChangeAspect="1"/>
          </p:cNvPicPr>
          <p:nvPr/>
        </p:nvPicPr>
        <p:blipFill>
          <a:blip r:embed="rId5"/>
          <a:stretch>
            <a:fillRect/>
          </a:stretch>
        </p:blipFill>
        <p:spPr>
          <a:xfrm>
            <a:off x="2271934" y="2162871"/>
            <a:ext cx="4917232" cy="2414959"/>
          </a:xfrm>
          <a:prstGeom prst="rect">
            <a:avLst/>
          </a:prstGeom>
        </p:spPr>
      </p:pic>
    </p:spTree>
    <p:extLst>
      <p:ext uri="{BB962C8B-B14F-4D97-AF65-F5344CB8AC3E}">
        <p14:creationId xmlns:p14="http://schemas.microsoft.com/office/powerpoint/2010/main" val="15117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00B050"/>
                                        </p:clrVal>
                                      </p:to>
                                    </p:set>
                                    <p:set>
                                      <p:cBhvr>
                                        <p:cTn id="7" dur="500" fill="hold"/>
                                        <p:tgtEl>
                                          <p:spTgt spid="3">
                                            <p:txEl>
                                              <p:pRg st="3" end="3"/>
                                            </p:txEl>
                                          </p:spTgt>
                                        </p:tgtEl>
                                        <p:attrNameLst>
                                          <p:attrName>fillcolor</p:attrName>
                                        </p:attrNameLst>
                                      </p:cBhvr>
                                      <p:to>
                                        <p:clrVal>
                                          <a:srgbClr val="00B050"/>
                                        </p:clrVal>
                                      </p:to>
                                    </p:set>
                                    <p:set>
                                      <p:cBhvr>
                                        <p:cTn id="8" dur="500" fill="hold"/>
                                        <p:tgtEl>
                                          <p:spTgt spid="3">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32"/>
          <p:cNvSpPr txBox="1">
            <a:spLocks noGrp="1"/>
          </p:cNvSpPr>
          <p:nvPr>
            <p:ph type="title"/>
          </p:nvPr>
        </p:nvSpPr>
        <p:spPr>
          <a:xfrm>
            <a:off x="473406" y="2354462"/>
            <a:ext cx="8570133" cy="21013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Stages of Fetal Development &amp; Teratogenicity</a:t>
            </a:r>
            <a:endParaRPr dirty="0"/>
          </a:p>
        </p:txBody>
      </p:sp>
      <p:sp>
        <p:nvSpPr>
          <p:cNvPr id="495" name="Google Shape;495;p32"/>
          <p:cNvSpPr txBox="1">
            <a:spLocks noGrp="1"/>
          </p:cNvSpPr>
          <p:nvPr>
            <p:ph type="title" idx="2"/>
          </p:nvPr>
        </p:nvSpPr>
        <p:spPr>
          <a:xfrm>
            <a:off x="4013250" y="1427938"/>
            <a:ext cx="1117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96" name="Google Shape;496;p32"/>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p:cNvGrpSpPr/>
          <p:nvPr/>
        </p:nvGrpSpPr>
        <p:grpSpPr>
          <a:xfrm>
            <a:off x="5954962" y="4608495"/>
            <a:ext cx="186956" cy="165053"/>
            <a:chOff x="1731748" y="2359792"/>
            <a:chExt cx="266510" cy="235286"/>
          </a:xfrm>
        </p:grpSpPr>
        <p:sp>
          <p:nvSpPr>
            <p:cNvPr id="508" name="Google Shape;508;p32"/>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a:extLst>
            <a:ext uri="{FF2B5EF4-FFF2-40B4-BE49-F238E27FC236}">
              <a16:creationId xmlns:a16="http://schemas.microsoft.com/office/drawing/2014/main" id="{266105CB-F6DA-ACA1-359B-96965E2683CA}"/>
            </a:ext>
          </a:extLst>
        </p:cNvPr>
        <p:cNvGrpSpPr/>
        <p:nvPr/>
      </p:nvGrpSpPr>
      <p:grpSpPr>
        <a:xfrm>
          <a:off x="0" y="0"/>
          <a:ext cx="0" cy="0"/>
          <a:chOff x="0" y="0"/>
          <a:chExt cx="0" cy="0"/>
        </a:xfrm>
      </p:grpSpPr>
      <p:sp>
        <p:nvSpPr>
          <p:cNvPr id="494" name="Google Shape;494;p32">
            <a:extLst>
              <a:ext uri="{FF2B5EF4-FFF2-40B4-BE49-F238E27FC236}">
                <a16:creationId xmlns:a16="http://schemas.microsoft.com/office/drawing/2014/main" id="{CBDED5D5-A815-DDEF-DDB0-4369648D3EED}"/>
              </a:ext>
            </a:extLst>
          </p:cNvPr>
          <p:cNvSpPr txBox="1">
            <a:spLocks noGrp="1"/>
          </p:cNvSpPr>
          <p:nvPr>
            <p:ph type="title"/>
          </p:nvPr>
        </p:nvSpPr>
        <p:spPr>
          <a:xfrm>
            <a:off x="473406" y="2354462"/>
            <a:ext cx="8570133" cy="994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Pharmacist Role in Patient Care</a:t>
            </a:r>
            <a:endParaRPr dirty="0"/>
          </a:p>
        </p:txBody>
      </p:sp>
      <p:sp>
        <p:nvSpPr>
          <p:cNvPr id="495" name="Google Shape;495;p32">
            <a:extLst>
              <a:ext uri="{FF2B5EF4-FFF2-40B4-BE49-F238E27FC236}">
                <a16:creationId xmlns:a16="http://schemas.microsoft.com/office/drawing/2014/main" id="{36A2640F-585C-AA4E-60D0-13A84432C39F}"/>
              </a:ext>
            </a:extLst>
          </p:cNvPr>
          <p:cNvSpPr txBox="1">
            <a:spLocks noGrp="1"/>
          </p:cNvSpPr>
          <p:nvPr>
            <p:ph type="title" idx="2"/>
          </p:nvPr>
        </p:nvSpPr>
        <p:spPr>
          <a:xfrm>
            <a:off x="3960909" y="1401578"/>
            <a:ext cx="144479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496" name="Google Shape;496;p32">
            <a:extLst>
              <a:ext uri="{FF2B5EF4-FFF2-40B4-BE49-F238E27FC236}">
                <a16:creationId xmlns:a16="http://schemas.microsoft.com/office/drawing/2014/main" id="{FC32DA42-425A-AFCB-CB0C-837A134EE5AD}"/>
              </a:ext>
            </a:extLst>
          </p:cNvPr>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a:extLst>
              <a:ext uri="{FF2B5EF4-FFF2-40B4-BE49-F238E27FC236}">
                <a16:creationId xmlns:a16="http://schemas.microsoft.com/office/drawing/2014/main" id="{C8966B60-0E57-5745-B227-DB3A3CCE247E}"/>
              </a:ext>
            </a:extLst>
          </p:cNvPr>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a:extLst>
              <a:ext uri="{FF2B5EF4-FFF2-40B4-BE49-F238E27FC236}">
                <a16:creationId xmlns:a16="http://schemas.microsoft.com/office/drawing/2014/main" id="{C48DD357-9722-1581-8C07-6C3F519CBA3F}"/>
              </a:ext>
            </a:extLst>
          </p:cNvPr>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a:extLst>
              <a:ext uri="{FF2B5EF4-FFF2-40B4-BE49-F238E27FC236}">
                <a16:creationId xmlns:a16="http://schemas.microsoft.com/office/drawing/2014/main" id="{5C970DDA-171E-91EF-D1AF-EC3446974886}"/>
              </a:ext>
            </a:extLst>
          </p:cNvPr>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a:extLst>
              <a:ext uri="{FF2B5EF4-FFF2-40B4-BE49-F238E27FC236}">
                <a16:creationId xmlns:a16="http://schemas.microsoft.com/office/drawing/2014/main" id="{96BCB157-ECC3-952E-3224-CC9169AF9E3E}"/>
              </a:ext>
            </a:extLst>
          </p:cNvPr>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a:extLst>
              <a:ext uri="{FF2B5EF4-FFF2-40B4-BE49-F238E27FC236}">
                <a16:creationId xmlns:a16="http://schemas.microsoft.com/office/drawing/2014/main" id="{C4FAD3A0-0C28-472A-C2B7-FC3CE68A67DF}"/>
              </a:ext>
            </a:extLst>
          </p:cNvPr>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a:extLst>
              <a:ext uri="{FF2B5EF4-FFF2-40B4-BE49-F238E27FC236}">
                <a16:creationId xmlns:a16="http://schemas.microsoft.com/office/drawing/2014/main" id="{139E9507-4BDF-CED8-7E1C-6416D36047D6}"/>
              </a:ext>
            </a:extLst>
          </p:cNvPr>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a:extLst>
              <a:ext uri="{FF2B5EF4-FFF2-40B4-BE49-F238E27FC236}">
                <a16:creationId xmlns:a16="http://schemas.microsoft.com/office/drawing/2014/main" id="{A96BE909-0751-1291-9443-C1CF60CA1C87}"/>
              </a:ext>
            </a:extLst>
          </p:cNvPr>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a:extLst>
              <a:ext uri="{FF2B5EF4-FFF2-40B4-BE49-F238E27FC236}">
                <a16:creationId xmlns:a16="http://schemas.microsoft.com/office/drawing/2014/main" id="{11B1A7FC-0AAE-4885-241C-073D3258114A}"/>
              </a:ext>
            </a:extLst>
          </p:cNvPr>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a:extLst>
              <a:ext uri="{FF2B5EF4-FFF2-40B4-BE49-F238E27FC236}">
                <a16:creationId xmlns:a16="http://schemas.microsoft.com/office/drawing/2014/main" id="{EDDE4A8A-F7A3-F303-A9B4-94898D848F2B}"/>
              </a:ext>
            </a:extLst>
          </p:cNvPr>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a:extLst>
              <a:ext uri="{FF2B5EF4-FFF2-40B4-BE49-F238E27FC236}">
                <a16:creationId xmlns:a16="http://schemas.microsoft.com/office/drawing/2014/main" id="{806FE874-4B46-3E38-DC05-2D20D7EE0BEC}"/>
              </a:ext>
            </a:extLst>
          </p:cNvPr>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a:extLst>
              <a:ext uri="{FF2B5EF4-FFF2-40B4-BE49-F238E27FC236}">
                <a16:creationId xmlns:a16="http://schemas.microsoft.com/office/drawing/2014/main" id="{DFACE3B7-C7F6-3D54-E671-16BB6DA2883A}"/>
              </a:ext>
            </a:extLst>
          </p:cNvPr>
          <p:cNvGrpSpPr/>
          <p:nvPr/>
        </p:nvGrpSpPr>
        <p:grpSpPr>
          <a:xfrm>
            <a:off x="5954962" y="4608495"/>
            <a:ext cx="186956" cy="165053"/>
            <a:chOff x="1731748" y="2359792"/>
            <a:chExt cx="266510" cy="235286"/>
          </a:xfrm>
        </p:grpSpPr>
        <p:sp>
          <p:nvSpPr>
            <p:cNvPr id="508" name="Google Shape;508;p32">
              <a:extLst>
                <a:ext uri="{FF2B5EF4-FFF2-40B4-BE49-F238E27FC236}">
                  <a16:creationId xmlns:a16="http://schemas.microsoft.com/office/drawing/2014/main" id="{FE961FE4-98FB-1D27-E1CE-1A2615D24E7C}"/>
                </a:ext>
              </a:extLst>
            </p:cNvPr>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a:extLst>
                <a:ext uri="{FF2B5EF4-FFF2-40B4-BE49-F238E27FC236}">
                  <a16:creationId xmlns:a16="http://schemas.microsoft.com/office/drawing/2014/main" id="{0C5A55CB-B84E-64D2-5449-C03A16E9B0EF}"/>
                </a:ext>
              </a:extLst>
            </p:cNvPr>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a:extLst>
                <a:ext uri="{FF2B5EF4-FFF2-40B4-BE49-F238E27FC236}">
                  <a16:creationId xmlns:a16="http://schemas.microsoft.com/office/drawing/2014/main" id="{CB4734BB-A5C9-5366-A698-9EA78DDF7BA6}"/>
                </a:ext>
              </a:extLst>
            </p:cNvPr>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a:extLst>
                <a:ext uri="{FF2B5EF4-FFF2-40B4-BE49-F238E27FC236}">
                  <a16:creationId xmlns:a16="http://schemas.microsoft.com/office/drawing/2014/main" id="{ABFC6645-790D-CCDD-6AC5-89C665BDD744}"/>
                </a:ext>
              </a:extLst>
            </p:cNvPr>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a:extLst>
                <a:ext uri="{FF2B5EF4-FFF2-40B4-BE49-F238E27FC236}">
                  <a16:creationId xmlns:a16="http://schemas.microsoft.com/office/drawing/2014/main" id="{184FB440-9900-EE49-E819-FAF34E95CF57}"/>
                </a:ext>
              </a:extLst>
            </p:cNvPr>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a:extLst>
                <a:ext uri="{FF2B5EF4-FFF2-40B4-BE49-F238E27FC236}">
                  <a16:creationId xmlns:a16="http://schemas.microsoft.com/office/drawing/2014/main" id="{0ECDF981-DD0B-1CBC-862D-983D73A6FF9B}"/>
                </a:ext>
              </a:extLst>
            </p:cNvPr>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a:extLst>
                <a:ext uri="{FF2B5EF4-FFF2-40B4-BE49-F238E27FC236}">
                  <a16:creationId xmlns:a16="http://schemas.microsoft.com/office/drawing/2014/main" id="{0ADA2705-7B87-FB96-A7F7-0AE1606795A2}"/>
                </a:ext>
              </a:extLst>
            </p:cNvPr>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a:extLst>
                <a:ext uri="{FF2B5EF4-FFF2-40B4-BE49-F238E27FC236}">
                  <a16:creationId xmlns:a16="http://schemas.microsoft.com/office/drawing/2014/main" id="{1D2FE7BB-A3EA-C002-2C8B-93FF7104D1E7}"/>
                </a:ext>
              </a:extLst>
            </p:cNvPr>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a:extLst>
                <a:ext uri="{FF2B5EF4-FFF2-40B4-BE49-F238E27FC236}">
                  <a16:creationId xmlns:a16="http://schemas.microsoft.com/office/drawing/2014/main" id="{3C11A88B-1253-66B1-CDB1-6F4D7E52ADDB}"/>
                </a:ext>
              </a:extLst>
            </p:cNvPr>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a:extLst>
                <a:ext uri="{FF2B5EF4-FFF2-40B4-BE49-F238E27FC236}">
                  <a16:creationId xmlns:a16="http://schemas.microsoft.com/office/drawing/2014/main" id="{1D9F2F6B-BDC8-5F4C-6250-5220CF4A7E16}"/>
                </a:ext>
              </a:extLst>
            </p:cNvPr>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a:extLst>
                <a:ext uri="{FF2B5EF4-FFF2-40B4-BE49-F238E27FC236}">
                  <a16:creationId xmlns:a16="http://schemas.microsoft.com/office/drawing/2014/main" id="{D366A2D6-A6A9-D3E0-583E-A4C963070F38}"/>
                </a:ext>
              </a:extLst>
            </p:cNvPr>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a:extLst>
                <a:ext uri="{FF2B5EF4-FFF2-40B4-BE49-F238E27FC236}">
                  <a16:creationId xmlns:a16="http://schemas.microsoft.com/office/drawing/2014/main" id="{D86B8E1C-30D3-0305-B4EE-4108215A451F}"/>
                </a:ext>
              </a:extLst>
            </p:cNvPr>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a:extLst>
                <a:ext uri="{FF2B5EF4-FFF2-40B4-BE49-F238E27FC236}">
                  <a16:creationId xmlns:a16="http://schemas.microsoft.com/office/drawing/2014/main" id="{086B4347-E5C7-B654-E487-B57D0CD08FC4}"/>
                </a:ext>
              </a:extLst>
            </p:cNvPr>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a:extLst>
                <a:ext uri="{FF2B5EF4-FFF2-40B4-BE49-F238E27FC236}">
                  <a16:creationId xmlns:a16="http://schemas.microsoft.com/office/drawing/2014/main" id="{191C11FE-C02D-DE29-F5AA-49A8A04BAFBF}"/>
                </a:ext>
              </a:extLst>
            </p:cNvPr>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a:extLst>
                <a:ext uri="{FF2B5EF4-FFF2-40B4-BE49-F238E27FC236}">
                  <a16:creationId xmlns:a16="http://schemas.microsoft.com/office/drawing/2014/main" id="{3461890F-BF02-D8D9-7ED5-E16B50B60469}"/>
                </a:ext>
              </a:extLst>
            </p:cNvPr>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a:extLst>
                <a:ext uri="{FF2B5EF4-FFF2-40B4-BE49-F238E27FC236}">
                  <a16:creationId xmlns:a16="http://schemas.microsoft.com/office/drawing/2014/main" id="{F91A1A0A-D199-0772-B2B2-0EDB5392AEFA}"/>
                </a:ext>
              </a:extLst>
            </p:cNvPr>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373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2FF8-D7F7-217F-4C15-94E5EEE46DAE}"/>
              </a:ext>
            </a:extLst>
          </p:cNvPr>
          <p:cNvSpPr>
            <a:spLocks noGrp="1"/>
          </p:cNvSpPr>
          <p:nvPr>
            <p:ph type="title"/>
          </p:nvPr>
        </p:nvSpPr>
        <p:spPr/>
        <p:txBody>
          <a:bodyPr/>
          <a:lstStyle/>
          <a:p>
            <a:pPr algn="ctr"/>
            <a:r>
              <a:rPr lang="en-US" sz="3200" dirty="0"/>
              <a:t>Medication Use Barrier</a:t>
            </a:r>
            <a:r>
              <a:rPr lang="en-US" sz="3200" baseline="30000" dirty="0"/>
              <a:t>13</a:t>
            </a:r>
            <a:endParaRPr lang="en-US" sz="3200" dirty="0"/>
          </a:p>
        </p:txBody>
      </p:sp>
      <p:graphicFrame>
        <p:nvGraphicFramePr>
          <p:cNvPr id="4" name="Content Placeholder 3">
            <a:extLst>
              <a:ext uri="{FF2B5EF4-FFF2-40B4-BE49-F238E27FC236}">
                <a16:creationId xmlns:a16="http://schemas.microsoft.com/office/drawing/2014/main" id="{171829F9-DA5F-F6D6-9DFF-AF53A93EAC37}"/>
              </a:ext>
            </a:extLst>
          </p:cNvPr>
          <p:cNvGraphicFramePr>
            <a:graphicFrameLocks noGrp="1"/>
          </p:cNvGraphicFramePr>
          <p:nvPr>
            <p:ph idx="1"/>
            <p:extLst>
              <p:ext uri="{D42A27DB-BD31-4B8C-83A1-F6EECF244321}">
                <p14:modId xmlns:p14="http://schemas.microsoft.com/office/powerpoint/2010/main" val="150450943"/>
              </p:ext>
            </p:extLst>
          </p:nvPr>
        </p:nvGraphicFramePr>
        <p:xfrm>
          <a:off x="825110" y="1339206"/>
          <a:ext cx="7704000" cy="308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811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9C76-2AEA-4543-5EA3-AB9F7AC26935}"/>
              </a:ext>
            </a:extLst>
          </p:cNvPr>
          <p:cNvSpPr>
            <a:spLocks noGrp="1"/>
          </p:cNvSpPr>
          <p:nvPr>
            <p:ph type="title"/>
          </p:nvPr>
        </p:nvSpPr>
        <p:spPr/>
        <p:txBody>
          <a:bodyPr/>
          <a:lstStyle/>
          <a:p>
            <a:pPr algn="ctr"/>
            <a:r>
              <a:rPr lang="en-US" sz="3200" dirty="0"/>
              <a:t>Pharmacist Role in Medication Safety</a:t>
            </a:r>
          </a:p>
        </p:txBody>
      </p:sp>
      <p:graphicFrame>
        <p:nvGraphicFramePr>
          <p:cNvPr id="4" name="Content Placeholder 3">
            <a:extLst>
              <a:ext uri="{FF2B5EF4-FFF2-40B4-BE49-F238E27FC236}">
                <a16:creationId xmlns:a16="http://schemas.microsoft.com/office/drawing/2014/main" id="{57E1C5CD-FAF5-2295-27B4-2C48C1BFB1AA}"/>
              </a:ext>
            </a:extLst>
          </p:cNvPr>
          <p:cNvGraphicFramePr>
            <a:graphicFrameLocks/>
          </p:cNvGraphicFramePr>
          <p:nvPr>
            <p:extLst>
              <p:ext uri="{D42A27DB-BD31-4B8C-83A1-F6EECF244321}">
                <p14:modId xmlns:p14="http://schemas.microsoft.com/office/powerpoint/2010/main" val="3458376585"/>
              </p:ext>
            </p:extLst>
          </p:nvPr>
        </p:nvGraphicFramePr>
        <p:xfrm>
          <a:off x="957601" y="1072799"/>
          <a:ext cx="7466399" cy="332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0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AB74-5A72-4466-3A69-79EA1365D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E3BAA-143E-370E-1681-346AF5259856}"/>
              </a:ext>
            </a:extLst>
          </p:cNvPr>
          <p:cNvSpPr>
            <a:spLocks noGrp="1"/>
          </p:cNvSpPr>
          <p:nvPr>
            <p:ph type="title"/>
          </p:nvPr>
        </p:nvSpPr>
        <p:spPr/>
        <p:txBody>
          <a:bodyPr/>
          <a:lstStyle/>
          <a:p>
            <a:pPr algn="ctr"/>
            <a:r>
              <a:rPr lang="en-US" sz="3200" dirty="0"/>
              <a:t>Pharmacist Role in Medication Safety</a:t>
            </a:r>
          </a:p>
        </p:txBody>
      </p:sp>
      <p:graphicFrame>
        <p:nvGraphicFramePr>
          <p:cNvPr id="5" name="Content Placeholder 3">
            <a:extLst>
              <a:ext uri="{FF2B5EF4-FFF2-40B4-BE49-F238E27FC236}">
                <a16:creationId xmlns:a16="http://schemas.microsoft.com/office/drawing/2014/main" id="{BFA3B2A0-5B84-5616-98E4-06190D6AD629}"/>
              </a:ext>
            </a:extLst>
          </p:cNvPr>
          <p:cNvGraphicFramePr>
            <a:graphicFrameLocks/>
          </p:cNvGraphicFramePr>
          <p:nvPr>
            <p:extLst>
              <p:ext uri="{D42A27DB-BD31-4B8C-83A1-F6EECF244321}">
                <p14:modId xmlns:p14="http://schemas.microsoft.com/office/powerpoint/2010/main" val="2644515712"/>
              </p:ext>
            </p:extLst>
          </p:nvPr>
        </p:nvGraphicFramePr>
        <p:xfrm>
          <a:off x="1098000" y="1166400"/>
          <a:ext cx="6947999"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843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EA93-9B6B-F9AF-ABFC-560535FF3178}"/>
              </a:ext>
            </a:extLst>
          </p:cNvPr>
          <p:cNvSpPr>
            <a:spLocks noGrp="1"/>
          </p:cNvSpPr>
          <p:nvPr>
            <p:ph type="title"/>
          </p:nvPr>
        </p:nvSpPr>
        <p:spPr/>
        <p:txBody>
          <a:bodyPr/>
          <a:lstStyle/>
          <a:p>
            <a:r>
              <a:rPr lang="en-US" sz="3200" dirty="0"/>
              <a:t>Question #3</a:t>
            </a:r>
          </a:p>
        </p:txBody>
      </p:sp>
      <p:sp>
        <p:nvSpPr>
          <p:cNvPr id="3" name="Text Placeholder 2">
            <a:extLst>
              <a:ext uri="{FF2B5EF4-FFF2-40B4-BE49-F238E27FC236}">
                <a16:creationId xmlns:a16="http://schemas.microsoft.com/office/drawing/2014/main" id="{CDF247A9-90B5-7A81-9A12-ED3DF9592EF5}"/>
              </a:ext>
            </a:extLst>
          </p:cNvPr>
          <p:cNvSpPr>
            <a:spLocks noGrp="1"/>
          </p:cNvSpPr>
          <p:nvPr>
            <p:ph type="body" idx="1"/>
          </p:nvPr>
        </p:nvSpPr>
        <p:spPr>
          <a:xfrm>
            <a:off x="720000" y="1271500"/>
            <a:ext cx="7704000" cy="1954100"/>
          </a:xfrm>
        </p:spPr>
        <p:txBody>
          <a:bodyPr/>
          <a:lstStyle/>
          <a:p>
            <a:pPr marL="139700" indent="0">
              <a:buNone/>
            </a:pPr>
            <a:r>
              <a:rPr lang="en-US" dirty="0">
                <a:solidFill>
                  <a:srgbClr val="000000"/>
                </a:solidFill>
                <a:latin typeface="+mj-lt"/>
              </a:rPr>
              <a:t>A 25-year-old female presents to your emergency department after cutting her finger while cooking. She endorses 10/10 pain. The team would like to give her 5mg of oxycodone to alleviate the pain. The patient is concerned because she is breastfeeding and is due to pump soon. What questions could you ask the patient to assess the risk vs. benefit of the oxycodone?</a:t>
            </a:r>
          </a:p>
          <a:p>
            <a:pPr marL="368300" indent="-228600">
              <a:buFont typeface="+mj-lt"/>
              <a:buAutoNum type="alphaUcPeriod"/>
            </a:pPr>
            <a:r>
              <a:rPr lang="en-US" dirty="0">
                <a:solidFill>
                  <a:srgbClr val="000000"/>
                </a:solidFill>
                <a:latin typeface="+mj-lt"/>
              </a:rPr>
              <a:t>How old is your baby?</a:t>
            </a:r>
          </a:p>
          <a:p>
            <a:pPr marL="368300" indent="-228600">
              <a:buFont typeface="+mj-lt"/>
              <a:buAutoNum type="alphaUcPeriod"/>
            </a:pPr>
            <a:r>
              <a:rPr lang="en-US" dirty="0">
                <a:solidFill>
                  <a:srgbClr val="000000"/>
                </a:solidFill>
                <a:latin typeface="+mj-lt"/>
              </a:rPr>
              <a:t>Does your baby have any health concerns?</a:t>
            </a:r>
          </a:p>
          <a:p>
            <a:pPr marL="368300" indent="-228600">
              <a:buFont typeface="+mj-lt"/>
              <a:buAutoNum type="alphaUcPeriod"/>
            </a:pPr>
            <a:r>
              <a:rPr lang="en-US" dirty="0">
                <a:solidFill>
                  <a:srgbClr val="000000"/>
                </a:solidFill>
                <a:latin typeface="+mj-lt"/>
              </a:rPr>
              <a:t>Would you consider holding off on breastfeeding?</a:t>
            </a:r>
          </a:p>
          <a:p>
            <a:pPr marL="368300" indent="-228600">
              <a:buFont typeface="+mj-lt"/>
              <a:buAutoNum type="alphaUcPeriod"/>
            </a:pPr>
            <a:r>
              <a:rPr lang="en-US" dirty="0">
                <a:solidFill>
                  <a:srgbClr val="000000"/>
                </a:solidFill>
                <a:latin typeface="+mj-lt"/>
              </a:rPr>
              <a:t>Would you consider starting with a nonopioid pain medication?</a:t>
            </a:r>
          </a:p>
          <a:p>
            <a:pPr marL="368300" indent="-228600">
              <a:buFont typeface="+mj-lt"/>
              <a:buAutoNum type="alphaUcPeriod"/>
            </a:pPr>
            <a:r>
              <a:rPr lang="en-US" dirty="0">
                <a:solidFill>
                  <a:srgbClr val="000000"/>
                </a:solidFill>
                <a:latin typeface="+mj-lt"/>
              </a:rPr>
              <a:t>All of the above</a:t>
            </a:r>
          </a:p>
        </p:txBody>
      </p:sp>
      <p:sp>
        <p:nvSpPr>
          <p:cNvPr id="4" name="TextBox 3">
            <a:extLst>
              <a:ext uri="{FF2B5EF4-FFF2-40B4-BE49-F238E27FC236}">
                <a16:creationId xmlns:a16="http://schemas.microsoft.com/office/drawing/2014/main" id="{C4A44466-2309-16ED-5A69-233C7538CAB4}"/>
              </a:ext>
            </a:extLst>
          </p:cNvPr>
          <p:cNvSpPr txBox="1"/>
          <p:nvPr/>
        </p:nvSpPr>
        <p:spPr>
          <a:xfrm>
            <a:off x="2923200" y="3722901"/>
            <a:ext cx="5356800" cy="830997"/>
          </a:xfrm>
          <a:prstGeom prst="rect">
            <a:avLst/>
          </a:prstGeom>
          <a:noFill/>
          <a:ln w="12700">
            <a:solidFill>
              <a:srgbClr val="000000"/>
            </a:solidFill>
          </a:ln>
        </p:spPr>
        <p:txBody>
          <a:bodyPr wrap="square" rtlCol="0">
            <a:spAutoFit/>
          </a:bodyPr>
          <a:lstStyle/>
          <a:p>
            <a:r>
              <a:rPr lang="en-US" sz="1200" b="1" dirty="0"/>
              <a:t>Potential Recommendations:</a:t>
            </a:r>
          </a:p>
          <a:p>
            <a:pPr marL="342900" indent="-342900">
              <a:buAutoNum type="arabicPeriod"/>
            </a:pPr>
            <a:r>
              <a:rPr lang="en-US" sz="1200" dirty="0"/>
              <a:t>Consider asking the patient to pump now, then give the 5mg oxycodone</a:t>
            </a:r>
          </a:p>
          <a:p>
            <a:pPr marL="342900" indent="-342900">
              <a:buAutoNum type="arabicPeriod"/>
            </a:pPr>
            <a:r>
              <a:rPr lang="en-US" sz="1200" dirty="0"/>
              <a:t>Consider a one-time oxycodone dose, then assess pain</a:t>
            </a:r>
          </a:p>
          <a:p>
            <a:pPr marL="342900" indent="-342900">
              <a:buAutoNum type="arabicPeriod"/>
            </a:pPr>
            <a:r>
              <a:rPr lang="en-US" sz="1200" dirty="0"/>
              <a:t>Consider an alternative, nonopioid pain medication</a:t>
            </a:r>
          </a:p>
        </p:txBody>
      </p:sp>
    </p:spTree>
    <p:extLst>
      <p:ext uri="{BB962C8B-B14F-4D97-AF65-F5344CB8AC3E}">
        <p14:creationId xmlns:p14="http://schemas.microsoft.com/office/powerpoint/2010/main" val="250138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4363-B101-461D-1F3E-E8EED1453302}"/>
              </a:ext>
            </a:extLst>
          </p:cNvPr>
          <p:cNvSpPr>
            <a:spLocks noGrp="1"/>
          </p:cNvSpPr>
          <p:nvPr>
            <p:ph type="title"/>
          </p:nvPr>
        </p:nvSpPr>
        <p:spPr/>
        <p:txBody>
          <a:bodyPr/>
          <a:lstStyle/>
          <a:p>
            <a:r>
              <a:rPr lang="en-US" sz="3200" dirty="0"/>
              <a:t>References</a:t>
            </a:r>
          </a:p>
        </p:txBody>
      </p:sp>
      <p:sp>
        <p:nvSpPr>
          <p:cNvPr id="3" name="Text Placeholder 2">
            <a:extLst>
              <a:ext uri="{FF2B5EF4-FFF2-40B4-BE49-F238E27FC236}">
                <a16:creationId xmlns:a16="http://schemas.microsoft.com/office/drawing/2014/main" id="{DA82C4FE-5B99-29F9-C5A0-FB39C6AD4675}"/>
              </a:ext>
            </a:extLst>
          </p:cNvPr>
          <p:cNvSpPr>
            <a:spLocks noGrp="1"/>
          </p:cNvSpPr>
          <p:nvPr>
            <p:ph type="body" idx="1"/>
          </p:nvPr>
        </p:nvSpPr>
        <p:spPr>
          <a:xfrm>
            <a:off x="720000" y="1104595"/>
            <a:ext cx="7923028" cy="3508348"/>
          </a:xfrm>
        </p:spPr>
        <p:txBody>
          <a:bodyPr/>
          <a:lstStyle/>
          <a:p>
            <a:pPr marL="368300" indent="-228600">
              <a:buSzPct val="120000"/>
              <a:buFont typeface="+mj-lt"/>
              <a:buAutoNum type="arabicPeriod"/>
            </a:pPr>
            <a:r>
              <a:rPr lang="en-US" sz="800" dirty="0">
                <a:solidFill>
                  <a:srgbClr val="000000"/>
                </a:solidFill>
                <a:latin typeface="+mn-lt"/>
              </a:rPr>
              <a:t>Landon, M. B., Galan, H. L., </a:t>
            </a:r>
            <a:r>
              <a:rPr lang="en-US" sz="800" dirty="0" err="1">
                <a:solidFill>
                  <a:srgbClr val="000000"/>
                </a:solidFill>
                <a:latin typeface="+mn-lt"/>
              </a:rPr>
              <a:t>Jauniaux</a:t>
            </a:r>
            <a:r>
              <a:rPr lang="en-US" sz="800" dirty="0">
                <a:solidFill>
                  <a:srgbClr val="000000"/>
                </a:solidFill>
                <a:latin typeface="+mn-lt"/>
              </a:rPr>
              <a:t>, E., Driscoll, D. A., </a:t>
            </a:r>
            <a:r>
              <a:rPr lang="en-US" sz="800" dirty="0" err="1">
                <a:solidFill>
                  <a:srgbClr val="000000"/>
                </a:solidFill>
                <a:latin typeface="+mn-lt"/>
              </a:rPr>
              <a:t>Berghella</a:t>
            </a:r>
            <a:r>
              <a:rPr lang="en-US" sz="800" dirty="0">
                <a:solidFill>
                  <a:srgbClr val="000000"/>
                </a:solidFill>
                <a:latin typeface="+mn-lt"/>
              </a:rPr>
              <a:t>, V., Grobman, W. A., Kilpatrick, S. J., &amp; Cahill, A. G. (2025). </a:t>
            </a:r>
            <a:r>
              <a:rPr lang="en-US" sz="800" dirty="0" err="1">
                <a:solidFill>
                  <a:srgbClr val="000000"/>
                </a:solidFill>
                <a:latin typeface="+mn-lt"/>
              </a:rPr>
              <a:t>Gabbe’s</a:t>
            </a:r>
            <a:r>
              <a:rPr lang="en-US" sz="800" dirty="0">
                <a:solidFill>
                  <a:srgbClr val="000000"/>
                </a:solidFill>
                <a:latin typeface="+mn-lt"/>
              </a:rPr>
              <a:t> obstetrics normal and problem pregnancies 9th edition. Elsevier Ltd. </a:t>
            </a:r>
          </a:p>
          <a:p>
            <a:pPr marL="368300" indent="-228600">
              <a:buSzPct val="120000"/>
              <a:buFont typeface="+mj-lt"/>
              <a:buAutoNum type="arabicPeriod"/>
            </a:pPr>
            <a:r>
              <a:rPr lang="en-US" sz="800" dirty="0">
                <a:solidFill>
                  <a:srgbClr val="000000"/>
                </a:solidFill>
                <a:latin typeface="+mn-lt"/>
              </a:rPr>
              <a:t>Wilson JG. Current status of teratology—general principles and mechanisms derived from animal studies. In: Wilson JG, Fraser FC, eds. Handbook of Teratology. New York: Plenum; 1977:47.</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Weber RJ, </a:t>
            </a:r>
            <a:r>
              <a:rPr lang="en-US" sz="800" dirty="0" err="1">
                <a:solidFill>
                  <a:srgbClr val="000000"/>
                </a:solidFill>
                <a:latin typeface="+mn-lt"/>
                <a:cs typeface="Calibri" panose="020F0502020204030204" pitchFamily="34" charset="0"/>
              </a:rPr>
              <a:t>Jauniaux</a:t>
            </a:r>
            <a:r>
              <a:rPr lang="en-US" sz="800" dirty="0">
                <a:solidFill>
                  <a:srgbClr val="000000"/>
                </a:solidFill>
                <a:latin typeface="+mn-lt"/>
                <a:cs typeface="Calibri" panose="020F0502020204030204" pitchFamily="34" charset="0"/>
              </a:rPr>
              <a:t> ERM. Drugs and environmental agents in pregnancy and lactation: teratology, epidemiology &amp; patient management. Chapter 7. In: Landon MB, </a:t>
            </a:r>
            <a:r>
              <a:rPr lang="en-US" sz="800" dirty="0" err="1">
                <a:solidFill>
                  <a:srgbClr val="000000"/>
                </a:solidFill>
                <a:latin typeface="+mn-lt"/>
                <a:cs typeface="Calibri" panose="020F0502020204030204" pitchFamily="34" charset="0"/>
              </a:rPr>
              <a:t>Gabbe</a:t>
            </a:r>
            <a:r>
              <a:rPr lang="en-US" sz="800" dirty="0">
                <a:solidFill>
                  <a:srgbClr val="000000"/>
                </a:solidFill>
                <a:latin typeface="+mn-lt"/>
                <a:cs typeface="Calibri" panose="020F0502020204030204" pitchFamily="34" charset="0"/>
              </a:rPr>
              <a:t> SC, eds. Obstetrics: Normal and Problem Pregnancies, 8e. 2021. Elsevier, Philadelphia, PA. Accessed at: </a:t>
            </a:r>
            <a:r>
              <a:rPr lang="en-US" sz="800" dirty="0">
                <a:solidFill>
                  <a:srgbClr val="000000"/>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https://www.clinicalkeu.com/#!/content/book/3-s2.0B9780323608701000071</a:t>
            </a:r>
            <a:r>
              <a:rPr lang="en-US" sz="800" dirty="0">
                <a:solidFill>
                  <a:srgbClr val="000000"/>
                </a:solidFill>
                <a:latin typeface="+mn-lt"/>
                <a:cs typeface="Calibri" panose="020F0502020204030204" pitchFamily="34" charset="0"/>
              </a:rPr>
              <a:t>.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Food and Drug Administration. Content and Format of Labeling for Human Prescription Drug and Biological Products; Requirements for Pregnancy and Lactation Labeling (Final Rule). Federal Register 79:233 (December 4, 2014):72064-72103.</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Gasparyan, J., Anderson, P.O., Lewis, T. and Yeung, C.H.T. (2026), Rules of Thumb for Estimating Drug Levels in Breast Milk: How Well Do They Work?. Clin </a:t>
            </a:r>
            <a:r>
              <a:rPr lang="en-US" sz="800" dirty="0" err="1">
                <a:solidFill>
                  <a:srgbClr val="000000"/>
                </a:solidFill>
                <a:latin typeface="+mn-lt"/>
                <a:cs typeface="Calibri" panose="020F0502020204030204" pitchFamily="34" charset="0"/>
              </a:rPr>
              <a:t>Pharmacol</a:t>
            </a:r>
            <a:r>
              <a:rPr lang="en-US" sz="800" dirty="0">
                <a:solidFill>
                  <a:srgbClr val="000000"/>
                </a:solidFill>
                <a:latin typeface="+mn-lt"/>
                <a:cs typeface="Calibri" panose="020F0502020204030204" pitchFamily="34" charset="0"/>
              </a:rPr>
              <a:t> Ther, 119: 101-108. https://doi.org/10.1002/cpt.70021</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Centers for Disease Control and Prevention. How much and how often to breastfeed. CDC website. https://www.cdc.gov/infant-toddler-nutrition/breastfeeding/how-much-and-how-often.html. Accessed April 30, 2026.</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Anderson PO, </a:t>
            </a:r>
            <a:r>
              <a:rPr lang="en-US" sz="800" dirty="0" err="1">
                <a:solidFill>
                  <a:srgbClr val="000000"/>
                </a:solidFill>
                <a:latin typeface="+mn-lt"/>
                <a:cs typeface="Calibri" panose="020F0502020204030204" pitchFamily="34" charset="0"/>
              </a:rPr>
              <a:t>Manoguerra</a:t>
            </a:r>
            <a:r>
              <a:rPr lang="en-US" sz="800" dirty="0">
                <a:solidFill>
                  <a:srgbClr val="000000"/>
                </a:solidFill>
                <a:latin typeface="+mn-lt"/>
                <a:cs typeface="Calibri" panose="020F0502020204030204" pitchFamily="34" charset="0"/>
              </a:rPr>
              <a:t> AS, Valdés V. A Review of Adverse Reactions in Infants From Medications in Breastmilk. Clinical Pediatrics. 2016;55(3):236-244. doi:10.1177/0009922815594586</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Briggs GG, Towers CV, Forinash AB. Briggs Drugs in Pregnancy and Lactation: A Reference Guide to Fetal and Neonatal Risk. Philadelphia: Wolters Kluwer; 2022.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Hale TW, Krutsch K. Hale's Medications &amp; Mothers' Milk 2025: A Manual of Lactational Pharmacology. New York: Springer Publishing Company; 2025.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About the </a:t>
            </a:r>
            <a:r>
              <a:rPr lang="en-US" sz="800" dirty="0" err="1">
                <a:solidFill>
                  <a:srgbClr val="000000"/>
                </a:solidFill>
                <a:latin typeface="+mn-lt"/>
                <a:cs typeface="Calibri" panose="020F0502020204030204" pitchFamily="34" charset="0"/>
              </a:rPr>
              <a:t>Infantrisk</a:t>
            </a:r>
            <a:r>
              <a:rPr lang="en-US" sz="800" dirty="0">
                <a:solidFill>
                  <a:srgbClr val="000000"/>
                </a:solidFill>
                <a:latin typeface="+mn-lt"/>
                <a:cs typeface="Calibri" panose="020F0502020204030204" pitchFamily="34" charset="0"/>
              </a:rPr>
              <a:t> Center. </a:t>
            </a:r>
            <a:r>
              <a:rPr lang="en-US" sz="800" dirty="0" err="1">
                <a:solidFill>
                  <a:srgbClr val="000000"/>
                </a:solidFill>
                <a:latin typeface="+mn-lt"/>
                <a:cs typeface="Calibri" panose="020F0502020204030204" pitchFamily="34" charset="0"/>
              </a:rPr>
              <a:t>InfantRisk</a:t>
            </a:r>
            <a:r>
              <a:rPr lang="en-US" sz="800" dirty="0">
                <a:solidFill>
                  <a:srgbClr val="000000"/>
                </a:solidFill>
                <a:latin typeface="+mn-lt"/>
                <a:cs typeface="Calibri" panose="020F0502020204030204" pitchFamily="34" charset="0"/>
              </a:rPr>
              <a:t> Center. https://www.infantrisk.com/about-infantrisk-center. Accessed April 26, 2025.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Drugs and lactation database (</a:t>
            </a:r>
            <a:r>
              <a:rPr lang="en-US" sz="800" dirty="0" err="1">
                <a:solidFill>
                  <a:srgbClr val="000000"/>
                </a:solidFill>
                <a:latin typeface="+mn-lt"/>
                <a:cs typeface="Calibri" panose="020F0502020204030204" pitchFamily="34" charset="0"/>
              </a:rPr>
              <a:t>LactMed</a:t>
            </a:r>
            <a:r>
              <a:rPr lang="en-US" sz="800" dirty="0">
                <a:solidFill>
                  <a:srgbClr val="000000"/>
                </a:solidFill>
                <a:latin typeface="+mn-lt"/>
                <a:cs typeface="Calibri" panose="020F0502020204030204" pitchFamily="34" charset="0"/>
              </a:rPr>
              <a:t>®) - NCBI bookshelf. https://www.ncbi.nlm.nih.gov/books/NBK501922/. Accessed April 26, 2025.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Home. MICROMEDEX. https://www-micromedexsolutions-com.pitt.idm.oclc.org/micromedex2/librarian/CS /BE6DCE/ND_PR/</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/ND_P/</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/DUPLICATIONSHIELDSYNC/D864C9/ND_PG/</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/ND_B/</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a:t>
            </a:r>
            <a:r>
              <a:rPr lang="en-US" sz="800" dirty="0" err="1">
                <a:solidFill>
                  <a:srgbClr val="000000"/>
                </a:solidFill>
                <a:latin typeface="+mn-lt"/>
                <a:cs typeface="Calibri" panose="020F0502020204030204" pitchFamily="34" charset="0"/>
              </a:rPr>
              <a:t>ND_AppProduct</a:t>
            </a:r>
            <a:r>
              <a:rPr lang="en-US" sz="800" dirty="0">
                <a:solidFill>
                  <a:srgbClr val="000000"/>
                </a:solidFill>
                <a:latin typeface="+mn-lt"/>
                <a:cs typeface="Calibri" panose="020F0502020204030204" pitchFamily="34" charset="0"/>
              </a:rPr>
              <a:t>/</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/ND_T/</a:t>
            </a:r>
            <a:r>
              <a:rPr lang="en-US" sz="800" dirty="0" err="1">
                <a:solidFill>
                  <a:srgbClr val="000000"/>
                </a:solidFill>
                <a:latin typeface="+mn-lt"/>
                <a:cs typeface="Calibri" panose="020F0502020204030204" pitchFamily="34" charset="0"/>
              </a:rPr>
              <a:t>evidencexpert</a:t>
            </a:r>
            <a:r>
              <a:rPr lang="en-US" sz="800" dirty="0">
                <a:solidFill>
                  <a:srgbClr val="000000"/>
                </a:solidFill>
                <a:latin typeface="+mn-lt"/>
                <a:cs typeface="Calibri" panose="020F0502020204030204" pitchFamily="34" charset="0"/>
              </a:rPr>
              <a:t>/</a:t>
            </a:r>
            <a:r>
              <a:rPr lang="en-US" sz="800" dirty="0" err="1">
                <a:solidFill>
                  <a:srgbClr val="000000"/>
                </a:solidFill>
                <a:latin typeface="+mn-lt"/>
                <a:cs typeface="Calibri" panose="020F0502020204030204" pitchFamily="34" charset="0"/>
              </a:rPr>
              <a:t>PFActionId</a:t>
            </a:r>
            <a:r>
              <a:rPr lang="en-US" sz="800" dirty="0">
                <a:solidFill>
                  <a:srgbClr val="000000"/>
                </a:solidFill>
                <a:latin typeface="+mn-lt"/>
                <a:cs typeface="Calibri" panose="020F0502020204030204" pitchFamily="34" charset="0"/>
              </a:rPr>
              <a:t>/</a:t>
            </a:r>
            <a:r>
              <a:rPr lang="en-US" sz="800" dirty="0" err="1">
                <a:solidFill>
                  <a:srgbClr val="000000"/>
                </a:solidFill>
                <a:latin typeface="+mn-lt"/>
                <a:cs typeface="Calibri" panose="020F0502020204030204" pitchFamily="34" charset="0"/>
              </a:rPr>
              <a:t>pf.HomePage?navitem</a:t>
            </a:r>
            <a:r>
              <a:rPr lang="en-US" sz="800" dirty="0">
                <a:solidFill>
                  <a:srgbClr val="000000"/>
                </a:solidFill>
                <a:latin typeface="+mn-lt"/>
                <a:cs typeface="Calibri" panose="020F0502020204030204" pitchFamily="34" charset="0"/>
              </a:rPr>
              <a:t>=</a:t>
            </a:r>
            <a:r>
              <a:rPr lang="en-US" sz="800" dirty="0" err="1">
                <a:solidFill>
                  <a:srgbClr val="000000"/>
                </a:solidFill>
                <a:latin typeface="+mn-lt"/>
                <a:cs typeface="Calibri" panose="020F0502020204030204" pitchFamily="34" charset="0"/>
              </a:rPr>
              <a:t>topHome&amp;isToolPage</a:t>
            </a:r>
            <a:r>
              <a:rPr lang="en-US" sz="800" dirty="0">
                <a:solidFill>
                  <a:srgbClr val="000000"/>
                </a:solidFill>
                <a:latin typeface="+mn-lt"/>
                <a:cs typeface="Calibri" panose="020F0502020204030204" pitchFamily="34" charset="0"/>
              </a:rPr>
              <a:t>=true. Accessed April 26, 2025. </a:t>
            </a:r>
          </a:p>
          <a:p>
            <a:pPr marL="368300" indent="-228600">
              <a:buSzPct val="120000"/>
              <a:buFont typeface="+mj-lt"/>
              <a:buAutoNum type="arabicPeriod"/>
            </a:pPr>
            <a:r>
              <a:rPr lang="en-US" sz="800" dirty="0">
                <a:solidFill>
                  <a:srgbClr val="000000"/>
                </a:solidFill>
                <a:latin typeface="+mn-lt"/>
                <a:cs typeface="Calibri" panose="020F0502020204030204" pitchFamily="34" charset="0"/>
              </a:rPr>
              <a:t>Centers for Disease Control and Prevention. About medicine and pregnancy. Centers for Disease Control and Prevention. Accessed April 30, 2026. https://www.cdc.gov/medicine-and-pregnancy/about/index.html</a:t>
            </a:r>
          </a:p>
          <a:p>
            <a:pPr marL="368300" indent="-228600">
              <a:buFont typeface="+mj-lt"/>
              <a:buAutoNum type="arabicPeriod"/>
            </a:pPr>
            <a:endParaRPr lang="en-US" sz="800" dirty="0">
              <a:solidFill>
                <a:srgbClr val="000000"/>
              </a:solidFill>
              <a:latin typeface="+mn-lt"/>
              <a:cs typeface="Calibri" panose="020F0502020204030204" pitchFamily="34" charset="0"/>
            </a:endParaRPr>
          </a:p>
          <a:p>
            <a:pPr marL="368300" indent="-228600">
              <a:buFont typeface="+mj-lt"/>
              <a:buAutoNum type="arabicPeriod"/>
            </a:pPr>
            <a:endParaRPr lang="en-US" sz="800" dirty="0">
              <a:solidFill>
                <a:srgbClr val="000000"/>
              </a:solidFill>
              <a:latin typeface="+mn-lt"/>
              <a:cs typeface="Calibri" panose="020F0502020204030204" pitchFamily="34" charset="0"/>
            </a:endParaRPr>
          </a:p>
          <a:p>
            <a:pPr marL="368300" indent="-228600">
              <a:buFont typeface="+mj-lt"/>
              <a:buAutoNum type="arabicPeriod"/>
            </a:pPr>
            <a:endParaRPr lang="en-US" dirty="0">
              <a:solidFill>
                <a:srgbClr val="000000"/>
              </a:solidFill>
              <a:latin typeface="+mn-lt"/>
              <a:cs typeface="Calibri" panose="020F0502020204030204" pitchFamily="34" charset="0"/>
            </a:endParaRPr>
          </a:p>
          <a:p>
            <a:pPr marL="368300" indent="-228600">
              <a:buFont typeface="+mj-lt"/>
              <a:buAutoNum type="arabicPeriod"/>
            </a:pPr>
            <a:endParaRPr lang="en-US" dirty="0">
              <a:solidFill>
                <a:srgbClr val="000000"/>
              </a:solidFill>
              <a:latin typeface="+mn-lt"/>
              <a:cs typeface="Calibri" panose="020F0502020204030204" pitchFamily="34" charset="0"/>
            </a:endParaRPr>
          </a:p>
          <a:p>
            <a:pPr marL="368300" indent="-228600">
              <a:buFont typeface="+mj-lt"/>
              <a:buAutoNum type="arabicPeriod"/>
            </a:pPr>
            <a:endParaRPr lang="en-US" dirty="0">
              <a:solidFill>
                <a:srgbClr val="000000"/>
              </a:solidFill>
              <a:latin typeface="+mn-lt"/>
              <a:cs typeface="Calibri" panose="020F0502020204030204" pitchFamily="34" charset="0"/>
            </a:endParaRPr>
          </a:p>
          <a:p>
            <a:pPr marL="368300" indent="-228600">
              <a:buFont typeface="+mj-lt"/>
              <a:buAutoNum type="arabicPeriod"/>
            </a:pPr>
            <a:endParaRPr lang="en-US" dirty="0">
              <a:solidFill>
                <a:srgbClr val="000000"/>
              </a:solidFill>
              <a:latin typeface="+mn-lt"/>
              <a:cs typeface="Calibri" panose="020F0502020204030204" pitchFamily="34" charset="0"/>
            </a:endParaRPr>
          </a:p>
          <a:p>
            <a:pPr marL="368300" indent="-228600">
              <a:buFont typeface="+mj-lt"/>
              <a:buAutoNum type="arabicPeriod"/>
            </a:pPr>
            <a:endParaRPr lang="en-US" dirty="0"/>
          </a:p>
        </p:txBody>
      </p:sp>
    </p:spTree>
    <p:extLst>
      <p:ext uri="{BB962C8B-B14F-4D97-AF65-F5344CB8AC3E}">
        <p14:creationId xmlns:p14="http://schemas.microsoft.com/office/powerpoint/2010/main" val="1239943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013C-A552-9358-DE76-66B36451BD84}"/>
              </a:ext>
            </a:extLst>
          </p:cNvPr>
          <p:cNvSpPr>
            <a:spLocks noGrp="1"/>
          </p:cNvSpPr>
          <p:nvPr>
            <p:ph type="ctrTitle"/>
          </p:nvPr>
        </p:nvSpPr>
        <p:spPr>
          <a:xfrm>
            <a:off x="1787400" y="1543049"/>
            <a:ext cx="5567700" cy="1296199"/>
          </a:xfrm>
        </p:spPr>
        <p:txBody>
          <a:bodyPr/>
          <a:lstStyle/>
          <a:p>
            <a:r>
              <a:rPr lang="en-US" dirty="0"/>
              <a:t>Thank you!</a:t>
            </a:r>
          </a:p>
        </p:txBody>
      </p:sp>
      <p:sp>
        <p:nvSpPr>
          <p:cNvPr id="3" name="Subtitle 2">
            <a:extLst>
              <a:ext uri="{FF2B5EF4-FFF2-40B4-BE49-F238E27FC236}">
                <a16:creationId xmlns:a16="http://schemas.microsoft.com/office/drawing/2014/main" id="{EA9FECF2-3004-7C3B-84CD-82D94B9B667E}"/>
              </a:ext>
            </a:extLst>
          </p:cNvPr>
          <p:cNvSpPr>
            <a:spLocks noGrp="1"/>
          </p:cNvSpPr>
          <p:nvPr>
            <p:ph type="subTitle" idx="1"/>
          </p:nvPr>
        </p:nvSpPr>
        <p:spPr>
          <a:xfrm>
            <a:off x="1785900" y="2839248"/>
            <a:ext cx="5569200" cy="1014219"/>
          </a:xfrm>
        </p:spPr>
        <p:txBody>
          <a:bodyPr/>
          <a:lstStyle/>
          <a:p>
            <a:r>
              <a:rPr lang="en-US" sz="6000" dirty="0"/>
              <a:t>Questions?</a:t>
            </a:r>
          </a:p>
        </p:txBody>
      </p:sp>
    </p:spTree>
    <p:extLst>
      <p:ext uri="{BB962C8B-B14F-4D97-AF65-F5344CB8AC3E}">
        <p14:creationId xmlns:p14="http://schemas.microsoft.com/office/powerpoint/2010/main" val="19205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6" name="Google Shape;536;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Fetal Development</a:t>
            </a:r>
            <a:r>
              <a:rPr lang="en" sz="3200" baseline="30000" dirty="0"/>
              <a:t>1</a:t>
            </a:r>
            <a:endParaRPr sz="3200" dirty="0"/>
          </a:p>
        </p:txBody>
      </p:sp>
      <p:graphicFrame>
        <p:nvGraphicFramePr>
          <p:cNvPr id="13" name="Content Placeholder 3">
            <a:extLst>
              <a:ext uri="{FF2B5EF4-FFF2-40B4-BE49-F238E27FC236}">
                <a16:creationId xmlns:a16="http://schemas.microsoft.com/office/drawing/2014/main" id="{B6A3882F-40B8-AEAC-9F46-92A99DE51481}"/>
              </a:ext>
            </a:extLst>
          </p:cNvPr>
          <p:cNvGraphicFramePr>
            <a:graphicFrameLocks/>
          </p:cNvGraphicFramePr>
          <p:nvPr>
            <p:extLst>
              <p:ext uri="{D42A27DB-BD31-4B8C-83A1-F6EECF244321}">
                <p14:modId xmlns:p14="http://schemas.microsoft.com/office/powerpoint/2010/main" val="2871175136"/>
              </p:ext>
            </p:extLst>
          </p:nvPr>
        </p:nvGraphicFramePr>
        <p:xfrm>
          <a:off x="4834270" y="1182642"/>
          <a:ext cx="3689820" cy="351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0BBB5E44-9FF7-86D0-B0B3-5D1A0B08810F}"/>
              </a:ext>
            </a:extLst>
          </p:cNvPr>
          <p:cNvPicPr>
            <a:picLocks noChangeAspect="1"/>
          </p:cNvPicPr>
          <p:nvPr/>
        </p:nvPicPr>
        <p:blipFill>
          <a:blip r:embed="rId8"/>
          <a:stretch>
            <a:fillRect/>
          </a:stretch>
        </p:blipFill>
        <p:spPr>
          <a:xfrm>
            <a:off x="154137" y="1573623"/>
            <a:ext cx="4616337" cy="1996254"/>
          </a:xfrm>
          <a:prstGeom prst="rect">
            <a:avLst/>
          </a:prstGeom>
        </p:spPr>
      </p:pic>
      <p:sp>
        <p:nvSpPr>
          <p:cNvPr id="16" name="TextBox 15">
            <a:extLst>
              <a:ext uri="{FF2B5EF4-FFF2-40B4-BE49-F238E27FC236}">
                <a16:creationId xmlns:a16="http://schemas.microsoft.com/office/drawing/2014/main" id="{882E97D9-F571-1AF7-FBB7-8F3E6E1B6E62}"/>
              </a:ext>
            </a:extLst>
          </p:cNvPr>
          <p:cNvSpPr txBox="1"/>
          <p:nvPr/>
        </p:nvSpPr>
        <p:spPr>
          <a:xfrm>
            <a:off x="90341" y="3569877"/>
            <a:ext cx="3203979" cy="184666"/>
          </a:xfrm>
          <a:prstGeom prst="rect">
            <a:avLst/>
          </a:prstGeom>
          <a:noFill/>
        </p:spPr>
        <p:txBody>
          <a:bodyPr wrap="square" rtlCol="0">
            <a:spAutoFit/>
          </a:bodyPr>
          <a:lstStyle/>
          <a:p>
            <a:r>
              <a:rPr lang="en-US" sz="600" dirty="0"/>
              <a:t>https://www.alhilalhealthcare.com/blog/pregnancy-trimesters/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3"/>
          <p:cNvSpPr txBox="1">
            <a:spLocks noGrp="1"/>
          </p:cNvSpPr>
          <p:nvPr>
            <p:ph type="title"/>
          </p:nvPr>
        </p:nvSpPr>
        <p:spPr>
          <a:xfrm>
            <a:off x="720000" y="956513"/>
            <a:ext cx="3481800" cy="560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Teratogenicity</a:t>
            </a:r>
            <a:r>
              <a:rPr lang="en" sz="3200" baseline="30000" dirty="0"/>
              <a:t>2-3</a:t>
            </a:r>
            <a:endParaRPr sz="3200" dirty="0"/>
          </a:p>
        </p:txBody>
      </p:sp>
      <p:pic>
        <p:nvPicPr>
          <p:cNvPr id="2" name="Picture 1">
            <a:extLst>
              <a:ext uri="{FF2B5EF4-FFF2-40B4-BE49-F238E27FC236}">
                <a16:creationId xmlns:a16="http://schemas.microsoft.com/office/drawing/2014/main" id="{B746A5FE-D5FA-DA23-42B5-2EDBBEF2CBCF}"/>
              </a:ext>
            </a:extLst>
          </p:cNvPr>
          <p:cNvPicPr>
            <a:picLocks noChangeAspect="1"/>
          </p:cNvPicPr>
          <p:nvPr/>
        </p:nvPicPr>
        <p:blipFill>
          <a:blip r:embed="rId3"/>
          <a:stretch>
            <a:fillRect/>
          </a:stretch>
        </p:blipFill>
        <p:spPr>
          <a:xfrm>
            <a:off x="4422938" y="812960"/>
            <a:ext cx="4129626" cy="3517580"/>
          </a:xfrm>
          <a:prstGeom prst="rect">
            <a:avLst/>
          </a:prstGeom>
        </p:spPr>
      </p:pic>
      <p:pic>
        <p:nvPicPr>
          <p:cNvPr id="3" name="Picture 2">
            <a:extLst>
              <a:ext uri="{FF2B5EF4-FFF2-40B4-BE49-F238E27FC236}">
                <a16:creationId xmlns:a16="http://schemas.microsoft.com/office/drawing/2014/main" id="{E2F13C10-AE15-F640-A88F-C0C4CDA0D261}"/>
              </a:ext>
            </a:extLst>
          </p:cNvPr>
          <p:cNvPicPr>
            <a:picLocks noChangeAspect="1"/>
          </p:cNvPicPr>
          <p:nvPr/>
        </p:nvPicPr>
        <p:blipFill>
          <a:blip r:embed="rId4"/>
          <a:stretch>
            <a:fillRect/>
          </a:stretch>
        </p:blipFill>
        <p:spPr>
          <a:xfrm>
            <a:off x="4422938" y="4330540"/>
            <a:ext cx="4129626" cy="183710"/>
          </a:xfrm>
          <a:prstGeom prst="rect">
            <a:avLst/>
          </a:prstGeom>
        </p:spPr>
      </p:pic>
      <p:sp>
        <p:nvSpPr>
          <p:cNvPr id="4" name="Content Placeholder 2">
            <a:extLst>
              <a:ext uri="{FF2B5EF4-FFF2-40B4-BE49-F238E27FC236}">
                <a16:creationId xmlns:a16="http://schemas.microsoft.com/office/drawing/2014/main" id="{9FCFD756-12B4-DC67-B89A-B872BE81AF8A}"/>
              </a:ext>
            </a:extLst>
          </p:cNvPr>
          <p:cNvSpPr txBox="1">
            <a:spLocks/>
          </p:cNvSpPr>
          <p:nvPr/>
        </p:nvSpPr>
        <p:spPr>
          <a:xfrm>
            <a:off x="-106137" y="1878198"/>
            <a:ext cx="4931229" cy="2308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ssistant"/>
              <a:buChar char="●"/>
              <a:defRPr sz="1400" b="0" i="0" u="none" strike="noStrike" cap="none">
                <a:solidFill>
                  <a:srgbClr val="434343"/>
                </a:solidFill>
                <a:latin typeface="Assistant"/>
                <a:ea typeface="Assistant"/>
                <a:cs typeface="Assistant"/>
                <a:sym typeface="Assistant"/>
              </a:defRPr>
            </a:lvl1pPr>
            <a:lvl2pPr marL="914400" marR="0" lvl="1"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2pPr>
            <a:lvl3pPr marL="1371600" marR="0" lvl="2"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3pPr>
            <a:lvl4pPr marL="1828800" marR="0" lvl="3"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4pPr>
            <a:lvl5pPr marL="2286000" marR="0" lvl="4"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5pPr>
            <a:lvl6pPr marL="2743200" marR="0" lvl="5"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6pPr>
            <a:lvl7pPr marL="3200400" marR="0" lvl="6"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7pPr>
            <a:lvl8pPr marL="3657600" marR="0" lvl="7"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8pPr>
            <a:lvl9pPr marL="4114800" marR="0" lvl="8" indent="-304800" algn="l" rtl="0">
              <a:lnSpc>
                <a:spcPct val="115000"/>
              </a:lnSpc>
              <a:spcBef>
                <a:spcPts val="0"/>
              </a:spcBef>
              <a:spcAft>
                <a:spcPts val="0"/>
              </a:spcAft>
              <a:buClr>
                <a:schemeClr val="dk1"/>
              </a:buClr>
              <a:buSzPts val="1200"/>
              <a:buFont typeface="Assistant"/>
              <a:buChar char="■"/>
              <a:defRPr sz="1200" b="0" i="0" u="none" strike="noStrike" cap="none">
                <a:solidFill>
                  <a:srgbClr val="434343"/>
                </a:solidFill>
                <a:latin typeface="Assistant"/>
                <a:ea typeface="Assistant"/>
                <a:cs typeface="Assistant"/>
                <a:sym typeface="Assistant"/>
              </a:defRPr>
            </a:lvl9pPr>
          </a:lstStyle>
          <a:p>
            <a:r>
              <a:rPr lang="en-US" sz="1300" b="1" dirty="0">
                <a:latin typeface="Arial" panose="020B0604020202020204" pitchFamily="34" charset="0"/>
                <a:cs typeface="Arial" panose="020B0604020202020204" pitchFamily="34" charset="0"/>
              </a:rPr>
              <a:t>What is a Teratogen?</a:t>
            </a:r>
          </a:p>
          <a:p>
            <a:pPr lvl="1"/>
            <a:r>
              <a:rPr lang="en-US" sz="1300" dirty="0">
                <a:latin typeface="Arial" panose="020B0604020202020204" pitchFamily="34" charset="0"/>
                <a:cs typeface="Arial" panose="020B0604020202020204" pitchFamily="34" charset="0"/>
              </a:rPr>
              <a:t>An agent that interferes with normal fetal development </a:t>
            </a:r>
          </a:p>
          <a:p>
            <a:pPr lvl="1"/>
            <a:r>
              <a:rPr lang="en-US" sz="1300" dirty="0">
                <a:latin typeface="Arial" panose="020B0604020202020204" pitchFamily="34" charset="0"/>
                <a:cs typeface="Arial" panose="020B0604020202020204" pitchFamily="34" charset="0"/>
              </a:rPr>
              <a:t>Potentially causes congenital disabilities, miscarriages, preterm labor or stillbirth</a:t>
            </a:r>
          </a:p>
          <a:p>
            <a:r>
              <a:rPr lang="en-US" sz="1300" b="1" dirty="0">
                <a:latin typeface="Arial" panose="020B0604020202020204" pitchFamily="34" charset="0"/>
                <a:cs typeface="Arial" panose="020B0604020202020204" pitchFamily="34" charset="0"/>
              </a:rPr>
              <a:t>Teratogenic period: </a:t>
            </a:r>
          </a:p>
          <a:p>
            <a:pPr lvl="1"/>
            <a:r>
              <a:rPr lang="en-US" sz="1300" u="sng" dirty="0">
                <a:latin typeface="Arial" panose="020B0604020202020204" pitchFamily="34" charset="0"/>
                <a:cs typeface="Arial" panose="020B0604020202020204" pitchFamily="34" charset="0"/>
              </a:rPr>
              <a:t>Day 31 to Day 71</a:t>
            </a:r>
            <a:r>
              <a:rPr lang="en-US" sz="1300" dirty="0">
                <a:latin typeface="Arial" panose="020B0604020202020204" pitchFamily="34" charset="0"/>
                <a:cs typeface="Arial" panose="020B0604020202020204" pitchFamily="34" charset="0"/>
              </a:rPr>
              <a:t>: classic teratogenicity period</a:t>
            </a:r>
          </a:p>
          <a:p>
            <a:pPr lvl="1"/>
            <a:r>
              <a:rPr lang="en-US" sz="1300" u="sng" dirty="0">
                <a:latin typeface="Arial" panose="020B0604020202020204" pitchFamily="34" charset="0"/>
                <a:cs typeface="Arial" panose="020B0604020202020204" pitchFamily="34" charset="0"/>
              </a:rPr>
              <a:t>Before Day 31: </a:t>
            </a:r>
            <a:r>
              <a:rPr lang="en-US" sz="1300" dirty="0">
                <a:latin typeface="Arial" panose="020B0604020202020204" pitchFamily="34" charset="0"/>
                <a:cs typeface="Arial" panose="020B0604020202020204" pitchFamily="34" charset="0"/>
              </a:rPr>
              <a:t>exposure is “all-or-none” effect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7" name="Google Shape;577;p36"/>
          <p:cNvSpPr txBox="1">
            <a:spLocks noGrp="1"/>
          </p:cNvSpPr>
          <p:nvPr>
            <p:ph type="title"/>
          </p:nvPr>
        </p:nvSpPr>
        <p:spPr>
          <a:xfrm>
            <a:off x="102358" y="445025"/>
            <a:ext cx="832164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Wilson’s Six Principles of Teratogenesis</a:t>
            </a:r>
            <a:r>
              <a:rPr lang="en" sz="3200" baseline="30000" dirty="0"/>
              <a:t>2-3</a:t>
            </a:r>
            <a:endParaRPr sz="3200" dirty="0"/>
          </a:p>
        </p:txBody>
      </p:sp>
      <p:graphicFrame>
        <p:nvGraphicFramePr>
          <p:cNvPr id="19" name="Content Placeholder 3">
            <a:extLst>
              <a:ext uri="{FF2B5EF4-FFF2-40B4-BE49-F238E27FC236}">
                <a16:creationId xmlns:a16="http://schemas.microsoft.com/office/drawing/2014/main" id="{08DA2A62-E7C8-5586-A734-A28C0930EE15}"/>
              </a:ext>
            </a:extLst>
          </p:cNvPr>
          <p:cNvGraphicFramePr>
            <a:graphicFrameLocks/>
          </p:cNvGraphicFramePr>
          <p:nvPr>
            <p:extLst>
              <p:ext uri="{D42A27DB-BD31-4B8C-83A1-F6EECF244321}">
                <p14:modId xmlns:p14="http://schemas.microsoft.com/office/powerpoint/2010/main" val="3665354201"/>
              </p:ext>
            </p:extLst>
          </p:nvPr>
        </p:nvGraphicFramePr>
        <p:xfrm>
          <a:off x="256746" y="1510146"/>
          <a:ext cx="8167254" cy="3188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a:extLst>
            <a:ext uri="{FF2B5EF4-FFF2-40B4-BE49-F238E27FC236}">
              <a16:creationId xmlns:a16="http://schemas.microsoft.com/office/drawing/2014/main" id="{C3B4000E-B701-E878-0B42-859D6AD33FD4}"/>
            </a:ext>
          </a:extLst>
        </p:cNvPr>
        <p:cNvGrpSpPr/>
        <p:nvPr/>
      </p:nvGrpSpPr>
      <p:grpSpPr>
        <a:xfrm>
          <a:off x="0" y="0"/>
          <a:ext cx="0" cy="0"/>
          <a:chOff x="0" y="0"/>
          <a:chExt cx="0" cy="0"/>
        </a:xfrm>
      </p:grpSpPr>
      <p:sp>
        <p:nvSpPr>
          <p:cNvPr id="494" name="Google Shape;494;p32">
            <a:extLst>
              <a:ext uri="{FF2B5EF4-FFF2-40B4-BE49-F238E27FC236}">
                <a16:creationId xmlns:a16="http://schemas.microsoft.com/office/drawing/2014/main" id="{629B19B2-5576-50D6-7FC5-24F79D3A21DC}"/>
              </a:ext>
            </a:extLst>
          </p:cNvPr>
          <p:cNvSpPr txBox="1">
            <a:spLocks noGrp="1"/>
          </p:cNvSpPr>
          <p:nvPr>
            <p:ph type="title"/>
          </p:nvPr>
        </p:nvSpPr>
        <p:spPr>
          <a:xfrm>
            <a:off x="473406" y="2354462"/>
            <a:ext cx="8570133" cy="9941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History of FDA Labeling</a:t>
            </a:r>
            <a:endParaRPr dirty="0"/>
          </a:p>
        </p:txBody>
      </p:sp>
      <p:sp>
        <p:nvSpPr>
          <p:cNvPr id="495" name="Google Shape;495;p32">
            <a:extLst>
              <a:ext uri="{FF2B5EF4-FFF2-40B4-BE49-F238E27FC236}">
                <a16:creationId xmlns:a16="http://schemas.microsoft.com/office/drawing/2014/main" id="{DBE4A13E-B179-645A-0DA0-AFAEBAB16934}"/>
              </a:ext>
            </a:extLst>
          </p:cNvPr>
          <p:cNvSpPr txBox="1">
            <a:spLocks noGrp="1"/>
          </p:cNvSpPr>
          <p:nvPr>
            <p:ph type="title" idx="2"/>
          </p:nvPr>
        </p:nvSpPr>
        <p:spPr>
          <a:xfrm>
            <a:off x="3960909" y="1401578"/>
            <a:ext cx="144479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96" name="Google Shape;496;p32">
            <a:extLst>
              <a:ext uri="{FF2B5EF4-FFF2-40B4-BE49-F238E27FC236}">
                <a16:creationId xmlns:a16="http://schemas.microsoft.com/office/drawing/2014/main" id="{19EFCB1C-FA42-1FBF-E91E-0051720DE23B}"/>
              </a:ext>
            </a:extLst>
          </p:cNvPr>
          <p:cNvSpPr/>
          <p:nvPr/>
        </p:nvSpPr>
        <p:spPr>
          <a:xfrm>
            <a:off x="-2182355" y="2625789"/>
            <a:ext cx="158852" cy="317605"/>
          </a:xfrm>
          <a:custGeom>
            <a:avLst/>
            <a:gdLst/>
            <a:ahLst/>
            <a:cxnLst/>
            <a:rect l="l" t="t" r="r" b="b"/>
            <a:pathLst>
              <a:path w="19384" h="38756" extrusionOk="0">
                <a:moveTo>
                  <a:pt x="19383" y="1"/>
                </a:moveTo>
                <a:cubicBezTo>
                  <a:pt x="8680" y="1"/>
                  <a:pt x="0" y="8681"/>
                  <a:pt x="0" y="19372"/>
                </a:cubicBezTo>
                <a:cubicBezTo>
                  <a:pt x="0" y="30076"/>
                  <a:pt x="8680" y="38756"/>
                  <a:pt x="19383" y="38756"/>
                </a:cubicBezTo>
                <a:lnTo>
                  <a:pt x="19383"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a:extLst>
              <a:ext uri="{FF2B5EF4-FFF2-40B4-BE49-F238E27FC236}">
                <a16:creationId xmlns:a16="http://schemas.microsoft.com/office/drawing/2014/main" id="{08EF698B-DE52-4B19-6B91-1C5E21E2A735}"/>
              </a:ext>
            </a:extLst>
          </p:cNvPr>
          <p:cNvSpPr/>
          <p:nvPr/>
        </p:nvSpPr>
        <p:spPr>
          <a:xfrm>
            <a:off x="5556730" y="610326"/>
            <a:ext cx="361121" cy="449692"/>
          </a:xfrm>
          <a:custGeom>
            <a:avLst/>
            <a:gdLst/>
            <a:ahLst/>
            <a:cxnLst/>
            <a:rect l="l" t="t" r="r" b="b"/>
            <a:pathLst>
              <a:path w="44066" h="54874" extrusionOk="0">
                <a:moveTo>
                  <a:pt x="21075" y="1"/>
                </a:moveTo>
                <a:cubicBezTo>
                  <a:pt x="6585" y="6359"/>
                  <a:pt x="1" y="23230"/>
                  <a:pt x="6335" y="37731"/>
                </a:cubicBezTo>
                <a:cubicBezTo>
                  <a:pt x="11051" y="48471"/>
                  <a:pt x="21552" y="54874"/>
                  <a:pt x="32580" y="54874"/>
                </a:cubicBezTo>
                <a:cubicBezTo>
                  <a:pt x="36419" y="54874"/>
                  <a:pt x="40321" y="54098"/>
                  <a:pt x="44066" y="52459"/>
                </a:cubicBezTo>
                <a:lnTo>
                  <a:pt x="39196" y="41387"/>
                </a:lnTo>
                <a:cubicBezTo>
                  <a:pt x="37035" y="42334"/>
                  <a:pt x="34782" y="42782"/>
                  <a:pt x="32566" y="42782"/>
                </a:cubicBezTo>
                <a:cubicBezTo>
                  <a:pt x="26200" y="42782"/>
                  <a:pt x="20137" y="39082"/>
                  <a:pt x="17408" y="32874"/>
                </a:cubicBezTo>
                <a:cubicBezTo>
                  <a:pt x="13752" y="24515"/>
                  <a:pt x="17551" y="14764"/>
                  <a:pt x="25921" y="11085"/>
                </a:cubicBezTo>
                <a:lnTo>
                  <a:pt x="21075"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a:extLst>
              <a:ext uri="{FF2B5EF4-FFF2-40B4-BE49-F238E27FC236}">
                <a16:creationId xmlns:a16="http://schemas.microsoft.com/office/drawing/2014/main" id="{F95976B6-2442-904F-4DE1-3048508D69F4}"/>
              </a:ext>
            </a:extLst>
          </p:cNvPr>
          <p:cNvSpPr/>
          <p:nvPr/>
        </p:nvSpPr>
        <p:spPr>
          <a:xfrm>
            <a:off x="-1207602" y="3217440"/>
            <a:ext cx="513236" cy="453479"/>
          </a:xfrm>
          <a:custGeom>
            <a:avLst/>
            <a:gdLst/>
            <a:ahLst/>
            <a:cxnLst/>
            <a:rect l="l" t="t" r="r" b="b"/>
            <a:pathLst>
              <a:path w="62628" h="55336" extrusionOk="0">
                <a:moveTo>
                  <a:pt x="50519" y="0"/>
                </a:moveTo>
                <a:lnTo>
                  <a:pt x="39851" y="9251"/>
                </a:lnTo>
                <a:cubicBezTo>
                  <a:pt x="46828" y="17312"/>
                  <a:pt x="45971" y="29516"/>
                  <a:pt x="37898" y="36493"/>
                </a:cubicBezTo>
                <a:cubicBezTo>
                  <a:pt x="34249" y="39656"/>
                  <a:pt x="29745" y="41209"/>
                  <a:pt x="25262" y="41209"/>
                </a:cubicBezTo>
                <a:cubicBezTo>
                  <a:pt x="19857" y="41209"/>
                  <a:pt x="14482" y="38952"/>
                  <a:pt x="10669" y="34540"/>
                </a:cubicBezTo>
                <a:lnTo>
                  <a:pt x="1" y="43803"/>
                </a:lnTo>
                <a:cubicBezTo>
                  <a:pt x="6612" y="51429"/>
                  <a:pt x="15911" y="55336"/>
                  <a:pt x="25266" y="55336"/>
                </a:cubicBezTo>
                <a:cubicBezTo>
                  <a:pt x="33028" y="55336"/>
                  <a:pt x="40828" y="52646"/>
                  <a:pt x="47161" y="47161"/>
                </a:cubicBezTo>
                <a:cubicBezTo>
                  <a:pt x="61115" y="35076"/>
                  <a:pt x="62627" y="13954"/>
                  <a:pt x="50519"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a:extLst>
              <a:ext uri="{FF2B5EF4-FFF2-40B4-BE49-F238E27FC236}">
                <a16:creationId xmlns:a16="http://schemas.microsoft.com/office/drawing/2014/main" id="{B4DF42F1-39D2-290F-C37A-C4D124647B04}"/>
              </a:ext>
            </a:extLst>
          </p:cNvPr>
          <p:cNvSpPr/>
          <p:nvPr/>
        </p:nvSpPr>
        <p:spPr>
          <a:xfrm>
            <a:off x="1822474" y="1627912"/>
            <a:ext cx="194566" cy="194566"/>
          </a:xfrm>
          <a:custGeom>
            <a:avLst/>
            <a:gdLst/>
            <a:ahLst/>
            <a:cxnLst/>
            <a:rect l="l" t="t" r="r" b="b"/>
            <a:pathLst>
              <a:path w="23742" h="23742" extrusionOk="0">
                <a:moveTo>
                  <a:pt x="1" y="0"/>
                </a:moveTo>
                <a:lnTo>
                  <a:pt x="1" y="23741"/>
                </a:lnTo>
                <a:lnTo>
                  <a:pt x="11871" y="23741"/>
                </a:lnTo>
                <a:lnTo>
                  <a:pt x="11871" y="11883"/>
                </a:lnTo>
                <a:lnTo>
                  <a:pt x="23742" y="11883"/>
                </a:lnTo>
                <a:lnTo>
                  <a:pt x="237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a:extLst>
              <a:ext uri="{FF2B5EF4-FFF2-40B4-BE49-F238E27FC236}">
                <a16:creationId xmlns:a16="http://schemas.microsoft.com/office/drawing/2014/main" id="{C6F65C0C-037C-4B35-CB96-A676B034649F}"/>
              </a:ext>
            </a:extLst>
          </p:cNvPr>
          <p:cNvSpPr/>
          <p:nvPr/>
        </p:nvSpPr>
        <p:spPr>
          <a:xfrm>
            <a:off x="1644828" y="4455796"/>
            <a:ext cx="305313" cy="305403"/>
          </a:xfrm>
          <a:custGeom>
            <a:avLst/>
            <a:gdLst/>
            <a:ahLst/>
            <a:cxnLst/>
            <a:rect l="l" t="t" r="r" b="b"/>
            <a:pathLst>
              <a:path w="37256" h="37267" extrusionOk="0">
                <a:moveTo>
                  <a:pt x="24849" y="0"/>
                </a:moveTo>
                <a:lnTo>
                  <a:pt x="24849" y="12371"/>
                </a:lnTo>
                <a:lnTo>
                  <a:pt x="12419" y="12371"/>
                </a:lnTo>
                <a:lnTo>
                  <a:pt x="12419" y="24789"/>
                </a:lnTo>
                <a:lnTo>
                  <a:pt x="12478" y="24789"/>
                </a:lnTo>
                <a:lnTo>
                  <a:pt x="12419" y="24848"/>
                </a:lnTo>
                <a:lnTo>
                  <a:pt x="12419" y="24789"/>
                </a:lnTo>
                <a:lnTo>
                  <a:pt x="0" y="24789"/>
                </a:lnTo>
                <a:lnTo>
                  <a:pt x="0" y="37207"/>
                </a:lnTo>
                <a:lnTo>
                  <a:pt x="60" y="37207"/>
                </a:lnTo>
                <a:lnTo>
                  <a:pt x="0" y="37267"/>
                </a:lnTo>
                <a:lnTo>
                  <a:pt x="37255" y="37267"/>
                </a:lnTo>
                <a:lnTo>
                  <a:pt x="37255" y="12430"/>
                </a:lnTo>
                <a:lnTo>
                  <a:pt x="37255"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a:extLst>
              <a:ext uri="{FF2B5EF4-FFF2-40B4-BE49-F238E27FC236}">
                <a16:creationId xmlns:a16="http://schemas.microsoft.com/office/drawing/2014/main" id="{65E2A35F-402D-FC75-D926-40645DB31475}"/>
              </a:ext>
            </a:extLst>
          </p:cNvPr>
          <p:cNvSpPr/>
          <p:nvPr/>
        </p:nvSpPr>
        <p:spPr>
          <a:xfrm>
            <a:off x="-1813916" y="2625740"/>
            <a:ext cx="239638" cy="243056"/>
          </a:xfrm>
          <a:custGeom>
            <a:avLst/>
            <a:gdLst/>
            <a:ahLst/>
            <a:cxnLst/>
            <a:rect l="l" t="t" r="r" b="b"/>
            <a:pathLst>
              <a:path w="29242" h="29659" extrusionOk="0">
                <a:moveTo>
                  <a:pt x="29242" y="0"/>
                </a:moveTo>
                <a:lnTo>
                  <a:pt x="0" y="8668"/>
                </a:lnTo>
                <a:lnTo>
                  <a:pt x="22134" y="29659"/>
                </a:lnTo>
                <a:lnTo>
                  <a:pt x="29242" y="0"/>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a:extLst>
              <a:ext uri="{FF2B5EF4-FFF2-40B4-BE49-F238E27FC236}">
                <a16:creationId xmlns:a16="http://schemas.microsoft.com/office/drawing/2014/main" id="{D25590DA-7166-2367-872A-4DA5E4A2E89B}"/>
              </a:ext>
            </a:extLst>
          </p:cNvPr>
          <p:cNvSpPr/>
          <p:nvPr/>
        </p:nvSpPr>
        <p:spPr>
          <a:xfrm>
            <a:off x="7379350" y="1762261"/>
            <a:ext cx="264133" cy="263355"/>
          </a:xfrm>
          <a:custGeom>
            <a:avLst/>
            <a:gdLst/>
            <a:ahLst/>
            <a:cxnLst/>
            <a:rect l="l" t="t" r="r" b="b"/>
            <a:pathLst>
              <a:path w="32231" h="32136" extrusionOk="0">
                <a:moveTo>
                  <a:pt x="0" y="1"/>
                </a:moveTo>
                <a:lnTo>
                  <a:pt x="6549" y="32136"/>
                </a:lnTo>
                <a:lnTo>
                  <a:pt x="32230" y="20515"/>
                </a:lnTo>
                <a:lnTo>
                  <a:pt x="0" y="1"/>
                </a:ln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a:extLst>
              <a:ext uri="{FF2B5EF4-FFF2-40B4-BE49-F238E27FC236}">
                <a16:creationId xmlns:a16="http://schemas.microsoft.com/office/drawing/2014/main" id="{61FB511D-3019-F1B1-CC0C-C7B75FF94B0A}"/>
              </a:ext>
            </a:extLst>
          </p:cNvPr>
          <p:cNvSpPr/>
          <p:nvPr/>
        </p:nvSpPr>
        <p:spPr>
          <a:xfrm>
            <a:off x="3734928" y="4080197"/>
            <a:ext cx="451962" cy="225985"/>
          </a:xfrm>
          <a:custGeom>
            <a:avLst/>
            <a:gdLst/>
            <a:ahLst/>
            <a:cxnLst/>
            <a:rect l="l" t="t" r="r" b="b"/>
            <a:pathLst>
              <a:path w="55151" h="27576" extrusionOk="0">
                <a:moveTo>
                  <a:pt x="27576" y="1"/>
                </a:moveTo>
                <a:cubicBezTo>
                  <a:pt x="12348" y="1"/>
                  <a:pt x="1" y="12336"/>
                  <a:pt x="1" y="27576"/>
                </a:cubicBezTo>
                <a:lnTo>
                  <a:pt x="4525" y="27576"/>
                </a:lnTo>
                <a:cubicBezTo>
                  <a:pt x="4525" y="14848"/>
                  <a:pt x="14836" y="4525"/>
                  <a:pt x="27576" y="4525"/>
                </a:cubicBezTo>
                <a:cubicBezTo>
                  <a:pt x="40304" y="4525"/>
                  <a:pt x="50626" y="14836"/>
                  <a:pt x="50626" y="27576"/>
                </a:cubicBezTo>
                <a:lnTo>
                  <a:pt x="55151" y="27576"/>
                </a:lnTo>
                <a:cubicBezTo>
                  <a:pt x="55151" y="12348"/>
                  <a:pt x="42816" y="1"/>
                  <a:pt x="27576"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a:extLst>
              <a:ext uri="{FF2B5EF4-FFF2-40B4-BE49-F238E27FC236}">
                <a16:creationId xmlns:a16="http://schemas.microsoft.com/office/drawing/2014/main" id="{BFFB4F93-4679-3F00-CC7C-D07BB7891A2F}"/>
              </a:ext>
            </a:extLst>
          </p:cNvPr>
          <p:cNvSpPr/>
          <p:nvPr/>
        </p:nvSpPr>
        <p:spPr>
          <a:xfrm>
            <a:off x="-1605498" y="3217444"/>
            <a:ext cx="166367" cy="166367"/>
          </a:xfrm>
          <a:custGeom>
            <a:avLst/>
            <a:gdLst/>
            <a:ahLst/>
            <a:cxnLst/>
            <a:rect l="l" t="t" r="r" b="b"/>
            <a:pathLst>
              <a:path w="20301" h="20301" extrusionOk="0">
                <a:moveTo>
                  <a:pt x="10156" y="0"/>
                </a:moveTo>
                <a:cubicBezTo>
                  <a:pt x="4548" y="0"/>
                  <a:pt x="0" y="4548"/>
                  <a:pt x="0" y="10156"/>
                </a:cubicBezTo>
                <a:cubicBezTo>
                  <a:pt x="0" y="15764"/>
                  <a:pt x="4548" y="20300"/>
                  <a:pt x="10156" y="20300"/>
                </a:cubicBezTo>
                <a:cubicBezTo>
                  <a:pt x="15764" y="20300"/>
                  <a:pt x="20300" y="15764"/>
                  <a:pt x="20300" y="10156"/>
                </a:cubicBezTo>
                <a:cubicBezTo>
                  <a:pt x="20300" y="4548"/>
                  <a:pt x="15764" y="0"/>
                  <a:pt x="10156"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a:extLst>
              <a:ext uri="{FF2B5EF4-FFF2-40B4-BE49-F238E27FC236}">
                <a16:creationId xmlns:a16="http://schemas.microsoft.com/office/drawing/2014/main" id="{5128741E-7E02-E25E-1C4F-62406E106FD5}"/>
              </a:ext>
            </a:extLst>
          </p:cNvPr>
          <p:cNvSpPr/>
          <p:nvPr/>
        </p:nvSpPr>
        <p:spPr>
          <a:xfrm>
            <a:off x="-1056025" y="3375488"/>
            <a:ext cx="91333" cy="83212"/>
          </a:xfrm>
          <a:custGeom>
            <a:avLst/>
            <a:gdLst/>
            <a:ahLst/>
            <a:cxnLst/>
            <a:rect l="l" t="t" r="r" b="b"/>
            <a:pathLst>
              <a:path w="11145" h="10154" extrusionOk="0">
                <a:moveTo>
                  <a:pt x="5574" y="1"/>
                </a:moveTo>
                <a:cubicBezTo>
                  <a:pt x="4275" y="1"/>
                  <a:pt x="2977" y="495"/>
                  <a:pt x="1989" y="1483"/>
                </a:cubicBezTo>
                <a:cubicBezTo>
                  <a:pt x="0" y="3471"/>
                  <a:pt x="0" y="6686"/>
                  <a:pt x="1989" y="8663"/>
                </a:cubicBezTo>
                <a:cubicBezTo>
                  <a:pt x="2977" y="9657"/>
                  <a:pt x="4275" y="10154"/>
                  <a:pt x="5574" y="10154"/>
                </a:cubicBezTo>
                <a:cubicBezTo>
                  <a:pt x="6873" y="10154"/>
                  <a:pt x="8174" y="9657"/>
                  <a:pt x="9168" y="8663"/>
                </a:cubicBezTo>
                <a:cubicBezTo>
                  <a:pt x="11145" y="6686"/>
                  <a:pt x="11145" y="3471"/>
                  <a:pt x="9168" y="1483"/>
                </a:cubicBezTo>
                <a:cubicBezTo>
                  <a:pt x="8174" y="495"/>
                  <a:pt x="6873" y="1"/>
                  <a:pt x="557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a:extLst>
              <a:ext uri="{FF2B5EF4-FFF2-40B4-BE49-F238E27FC236}">
                <a16:creationId xmlns:a16="http://schemas.microsoft.com/office/drawing/2014/main" id="{2C7243A0-3266-B6A9-EEBA-F589D9E33ABA}"/>
              </a:ext>
            </a:extLst>
          </p:cNvPr>
          <p:cNvSpPr/>
          <p:nvPr/>
        </p:nvSpPr>
        <p:spPr>
          <a:xfrm>
            <a:off x="-3259828" y="555855"/>
            <a:ext cx="293897" cy="191640"/>
          </a:xfrm>
          <a:custGeom>
            <a:avLst/>
            <a:gdLst/>
            <a:ahLst/>
            <a:cxnLst/>
            <a:rect l="l" t="t" r="r" b="b"/>
            <a:pathLst>
              <a:path w="35863" h="23385" extrusionOk="0">
                <a:moveTo>
                  <a:pt x="6608" y="1"/>
                </a:moveTo>
                <a:cubicBezTo>
                  <a:pt x="3120" y="1"/>
                  <a:pt x="262" y="2715"/>
                  <a:pt x="24" y="6121"/>
                </a:cubicBezTo>
                <a:lnTo>
                  <a:pt x="0" y="6121"/>
                </a:lnTo>
                <a:lnTo>
                  <a:pt x="0" y="23385"/>
                </a:lnTo>
                <a:lnTo>
                  <a:pt x="35862" y="23385"/>
                </a:lnTo>
                <a:lnTo>
                  <a:pt x="35862" y="6121"/>
                </a:lnTo>
                <a:lnTo>
                  <a:pt x="35838" y="6121"/>
                </a:lnTo>
                <a:cubicBezTo>
                  <a:pt x="35576" y="2692"/>
                  <a:pt x="32743" y="1"/>
                  <a:pt x="29254" y="1"/>
                </a:cubicBezTo>
                <a:cubicBezTo>
                  <a:pt x="26849" y="1"/>
                  <a:pt x="24742" y="1299"/>
                  <a:pt x="23587" y="3227"/>
                </a:cubicBezTo>
                <a:cubicBezTo>
                  <a:pt x="22420" y="1299"/>
                  <a:pt x="20324" y="1"/>
                  <a:pt x="17919" y="1"/>
                </a:cubicBezTo>
                <a:cubicBezTo>
                  <a:pt x="15514" y="1"/>
                  <a:pt x="13419" y="1287"/>
                  <a:pt x="12264" y="3204"/>
                </a:cubicBezTo>
                <a:cubicBezTo>
                  <a:pt x="11097" y="1287"/>
                  <a:pt x="9013" y="1"/>
                  <a:pt x="6608"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32">
            <a:extLst>
              <a:ext uri="{FF2B5EF4-FFF2-40B4-BE49-F238E27FC236}">
                <a16:creationId xmlns:a16="http://schemas.microsoft.com/office/drawing/2014/main" id="{9FF747AE-3755-960E-6742-B01A2E66C1ED}"/>
              </a:ext>
            </a:extLst>
          </p:cNvPr>
          <p:cNvGrpSpPr/>
          <p:nvPr/>
        </p:nvGrpSpPr>
        <p:grpSpPr>
          <a:xfrm>
            <a:off x="5954962" y="4608495"/>
            <a:ext cx="186956" cy="165053"/>
            <a:chOff x="1731748" y="2359792"/>
            <a:chExt cx="266510" cy="235286"/>
          </a:xfrm>
        </p:grpSpPr>
        <p:sp>
          <p:nvSpPr>
            <p:cNvPr id="508" name="Google Shape;508;p32">
              <a:extLst>
                <a:ext uri="{FF2B5EF4-FFF2-40B4-BE49-F238E27FC236}">
                  <a16:creationId xmlns:a16="http://schemas.microsoft.com/office/drawing/2014/main" id="{7E05E56F-C8AD-662B-4F2D-27C81934D2D9}"/>
                </a:ext>
              </a:extLst>
            </p:cNvPr>
            <p:cNvSpPr/>
            <p:nvPr/>
          </p:nvSpPr>
          <p:spPr>
            <a:xfrm>
              <a:off x="1733419" y="2359792"/>
              <a:ext cx="38260" cy="38260"/>
            </a:xfrm>
            <a:custGeom>
              <a:avLst/>
              <a:gdLst/>
              <a:ahLst/>
              <a:cxnLst/>
              <a:rect l="l" t="t" r="r" b="b"/>
              <a:pathLst>
                <a:path w="3275" h="3275" extrusionOk="0">
                  <a:moveTo>
                    <a:pt x="1644" y="1"/>
                  </a:moveTo>
                  <a:cubicBezTo>
                    <a:pt x="739" y="1"/>
                    <a:pt x="1" y="727"/>
                    <a:pt x="1" y="1632"/>
                  </a:cubicBezTo>
                  <a:cubicBezTo>
                    <a:pt x="1" y="2537"/>
                    <a:pt x="739"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a:extLst>
                <a:ext uri="{FF2B5EF4-FFF2-40B4-BE49-F238E27FC236}">
                  <a16:creationId xmlns:a16="http://schemas.microsoft.com/office/drawing/2014/main" id="{9C70E55D-80D9-6C02-312D-93193C377128}"/>
                </a:ext>
              </a:extLst>
            </p:cNvPr>
            <p:cNvSpPr/>
            <p:nvPr/>
          </p:nvSpPr>
          <p:spPr>
            <a:xfrm>
              <a:off x="1809782" y="2359792"/>
              <a:ext cx="38260" cy="38260"/>
            </a:xfrm>
            <a:custGeom>
              <a:avLst/>
              <a:gdLst/>
              <a:ahLst/>
              <a:cxnLst/>
              <a:rect l="l" t="t" r="r" b="b"/>
              <a:pathLst>
                <a:path w="3275" h="3275" extrusionOk="0">
                  <a:moveTo>
                    <a:pt x="1643" y="1"/>
                  </a:moveTo>
                  <a:cubicBezTo>
                    <a:pt x="726" y="1"/>
                    <a:pt x="0" y="727"/>
                    <a:pt x="0" y="1632"/>
                  </a:cubicBezTo>
                  <a:cubicBezTo>
                    <a:pt x="0" y="2537"/>
                    <a:pt x="726" y="3275"/>
                    <a:pt x="1643" y="3275"/>
                  </a:cubicBezTo>
                  <a:cubicBezTo>
                    <a:pt x="2548" y="3275"/>
                    <a:pt x="3274" y="2537"/>
                    <a:pt x="3274" y="1632"/>
                  </a:cubicBezTo>
                  <a:cubicBezTo>
                    <a:pt x="3274" y="739"/>
                    <a:pt x="2548" y="1"/>
                    <a:pt x="164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a:extLst>
                <a:ext uri="{FF2B5EF4-FFF2-40B4-BE49-F238E27FC236}">
                  <a16:creationId xmlns:a16="http://schemas.microsoft.com/office/drawing/2014/main" id="{390C6A6A-DA8B-CF73-F500-E46D0C9F6C68}"/>
                </a:ext>
              </a:extLst>
            </p:cNvPr>
            <p:cNvSpPr/>
            <p:nvPr/>
          </p:nvSpPr>
          <p:spPr>
            <a:xfrm>
              <a:off x="1883914" y="2359792"/>
              <a:ext cx="38260" cy="38260"/>
            </a:xfrm>
            <a:custGeom>
              <a:avLst/>
              <a:gdLst/>
              <a:ahLst/>
              <a:cxnLst/>
              <a:rect l="l" t="t" r="r" b="b"/>
              <a:pathLst>
                <a:path w="3275" h="3275" extrusionOk="0">
                  <a:moveTo>
                    <a:pt x="1631" y="1"/>
                  </a:moveTo>
                  <a:cubicBezTo>
                    <a:pt x="726" y="1"/>
                    <a:pt x="0" y="727"/>
                    <a:pt x="0" y="1632"/>
                  </a:cubicBezTo>
                  <a:cubicBezTo>
                    <a:pt x="0" y="2537"/>
                    <a:pt x="726" y="3275"/>
                    <a:pt x="1631" y="3275"/>
                  </a:cubicBezTo>
                  <a:cubicBezTo>
                    <a:pt x="2536" y="3275"/>
                    <a:pt x="3274" y="2537"/>
                    <a:pt x="3274" y="1632"/>
                  </a:cubicBezTo>
                  <a:cubicBezTo>
                    <a:pt x="3274" y="739"/>
                    <a:pt x="2536" y="1"/>
                    <a:pt x="1631"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a:extLst>
                <a:ext uri="{FF2B5EF4-FFF2-40B4-BE49-F238E27FC236}">
                  <a16:creationId xmlns:a16="http://schemas.microsoft.com/office/drawing/2014/main" id="{AAC4FB93-A9A5-6874-F35F-E9B9301C5658}"/>
                </a:ext>
              </a:extLst>
            </p:cNvPr>
            <p:cNvSpPr/>
            <p:nvPr/>
          </p:nvSpPr>
          <p:spPr>
            <a:xfrm>
              <a:off x="1959986" y="2359792"/>
              <a:ext cx="38272" cy="38260"/>
            </a:xfrm>
            <a:custGeom>
              <a:avLst/>
              <a:gdLst/>
              <a:ahLst/>
              <a:cxnLst/>
              <a:rect l="l" t="t" r="r" b="b"/>
              <a:pathLst>
                <a:path w="3276" h="3275" extrusionOk="0">
                  <a:moveTo>
                    <a:pt x="1644" y="1"/>
                  </a:moveTo>
                  <a:cubicBezTo>
                    <a:pt x="727" y="1"/>
                    <a:pt x="1" y="727"/>
                    <a:pt x="1" y="1632"/>
                  </a:cubicBezTo>
                  <a:cubicBezTo>
                    <a:pt x="1" y="2537"/>
                    <a:pt x="727" y="3275"/>
                    <a:pt x="1644" y="3275"/>
                  </a:cubicBezTo>
                  <a:cubicBezTo>
                    <a:pt x="2549" y="3275"/>
                    <a:pt x="3275" y="2537"/>
                    <a:pt x="3275" y="1632"/>
                  </a:cubicBezTo>
                  <a:cubicBezTo>
                    <a:pt x="3275" y="739"/>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a:extLst>
                <a:ext uri="{FF2B5EF4-FFF2-40B4-BE49-F238E27FC236}">
                  <a16:creationId xmlns:a16="http://schemas.microsoft.com/office/drawing/2014/main" id="{6B04FB85-ED8F-E99C-EE47-49C30E101B43}"/>
                </a:ext>
              </a:extLst>
            </p:cNvPr>
            <p:cNvSpPr/>
            <p:nvPr/>
          </p:nvSpPr>
          <p:spPr>
            <a:xfrm>
              <a:off x="1731888" y="2425503"/>
              <a:ext cx="42022" cy="38272"/>
            </a:xfrm>
            <a:custGeom>
              <a:avLst/>
              <a:gdLst/>
              <a:ahLst/>
              <a:cxnLst/>
              <a:rect l="l" t="t" r="r" b="b"/>
              <a:pathLst>
                <a:path w="3597" h="3276" extrusionOk="0">
                  <a:moveTo>
                    <a:pt x="1797" y="0"/>
                  </a:moveTo>
                  <a:cubicBezTo>
                    <a:pt x="1058" y="0"/>
                    <a:pt x="377" y="502"/>
                    <a:pt x="203" y="1257"/>
                  </a:cubicBezTo>
                  <a:cubicBezTo>
                    <a:pt x="1" y="2138"/>
                    <a:pt x="536" y="3019"/>
                    <a:pt x="1418" y="3234"/>
                  </a:cubicBezTo>
                  <a:cubicBezTo>
                    <a:pt x="1541" y="3262"/>
                    <a:pt x="1665" y="3276"/>
                    <a:pt x="1787" y="3276"/>
                  </a:cubicBezTo>
                  <a:cubicBezTo>
                    <a:pt x="2533" y="3276"/>
                    <a:pt x="3210" y="2765"/>
                    <a:pt x="3394" y="2007"/>
                  </a:cubicBezTo>
                  <a:cubicBezTo>
                    <a:pt x="3596" y="1138"/>
                    <a:pt x="3049" y="257"/>
                    <a:pt x="2168" y="43"/>
                  </a:cubicBezTo>
                  <a:cubicBezTo>
                    <a:pt x="2044" y="14"/>
                    <a:pt x="1919" y="0"/>
                    <a:pt x="1797"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a:extLst>
                <a:ext uri="{FF2B5EF4-FFF2-40B4-BE49-F238E27FC236}">
                  <a16:creationId xmlns:a16="http://schemas.microsoft.com/office/drawing/2014/main" id="{B2B1E8E2-3079-7066-9707-3348619722F4}"/>
                </a:ext>
              </a:extLst>
            </p:cNvPr>
            <p:cNvSpPr/>
            <p:nvPr/>
          </p:nvSpPr>
          <p:spPr>
            <a:xfrm>
              <a:off x="1807971" y="2425479"/>
              <a:ext cx="42022" cy="38295"/>
            </a:xfrm>
            <a:custGeom>
              <a:avLst/>
              <a:gdLst/>
              <a:ahLst/>
              <a:cxnLst/>
              <a:rect l="l" t="t" r="r" b="b"/>
              <a:pathLst>
                <a:path w="3597" h="3278" extrusionOk="0">
                  <a:moveTo>
                    <a:pt x="1794" y="0"/>
                  </a:moveTo>
                  <a:cubicBezTo>
                    <a:pt x="1376" y="0"/>
                    <a:pt x="959" y="158"/>
                    <a:pt x="643" y="474"/>
                  </a:cubicBezTo>
                  <a:cubicBezTo>
                    <a:pt x="0" y="1116"/>
                    <a:pt x="0" y="2152"/>
                    <a:pt x="643" y="2795"/>
                  </a:cubicBezTo>
                  <a:cubicBezTo>
                    <a:pt x="959" y="3117"/>
                    <a:pt x="1376" y="3277"/>
                    <a:pt x="1794" y="3277"/>
                  </a:cubicBezTo>
                  <a:cubicBezTo>
                    <a:pt x="2212" y="3277"/>
                    <a:pt x="2632" y="3117"/>
                    <a:pt x="2953" y="2795"/>
                  </a:cubicBezTo>
                  <a:cubicBezTo>
                    <a:pt x="3596" y="2152"/>
                    <a:pt x="3596" y="1116"/>
                    <a:pt x="2953" y="474"/>
                  </a:cubicBezTo>
                  <a:cubicBezTo>
                    <a:pt x="2632" y="158"/>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a:extLst>
                <a:ext uri="{FF2B5EF4-FFF2-40B4-BE49-F238E27FC236}">
                  <a16:creationId xmlns:a16="http://schemas.microsoft.com/office/drawing/2014/main" id="{685AE359-5F45-0DAD-2AD4-4B42864334B4}"/>
                </a:ext>
              </a:extLst>
            </p:cNvPr>
            <p:cNvSpPr/>
            <p:nvPr/>
          </p:nvSpPr>
          <p:spPr>
            <a:xfrm>
              <a:off x="1881964" y="2425514"/>
              <a:ext cx="42022" cy="38260"/>
            </a:xfrm>
            <a:custGeom>
              <a:avLst/>
              <a:gdLst/>
              <a:ahLst/>
              <a:cxnLst/>
              <a:rect l="l" t="t" r="r" b="b"/>
              <a:pathLst>
                <a:path w="3597" h="3275" extrusionOk="0">
                  <a:moveTo>
                    <a:pt x="1804" y="0"/>
                  </a:moveTo>
                  <a:cubicBezTo>
                    <a:pt x="1385" y="0"/>
                    <a:pt x="965" y="161"/>
                    <a:pt x="643" y="482"/>
                  </a:cubicBezTo>
                  <a:cubicBezTo>
                    <a:pt x="1" y="1113"/>
                    <a:pt x="1" y="2149"/>
                    <a:pt x="643" y="2792"/>
                  </a:cubicBezTo>
                  <a:cubicBezTo>
                    <a:pt x="965" y="3114"/>
                    <a:pt x="1385" y="3274"/>
                    <a:pt x="1804" y="3274"/>
                  </a:cubicBezTo>
                  <a:cubicBezTo>
                    <a:pt x="2224" y="3274"/>
                    <a:pt x="2644" y="3114"/>
                    <a:pt x="2965" y="2792"/>
                  </a:cubicBezTo>
                  <a:cubicBezTo>
                    <a:pt x="3596" y="2149"/>
                    <a:pt x="3596" y="1113"/>
                    <a:pt x="2965" y="482"/>
                  </a:cubicBezTo>
                  <a:cubicBezTo>
                    <a:pt x="2644" y="161"/>
                    <a:pt x="2224" y="0"/>
                    <a:pt x="180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a:extLst>
                <a:ext uri="{FF2B5EF4-FFF2-40B4-BE49-F238E27FC236}">
                  <a16:creationId xmlns:a16="http://schemas.microsoft.com/office/drawing/2014/main" id="{C2B34F76-507D-034E-40A3-21BCD407F4B6}"/>
                </a:ext>
              </a:extLst>
            </p:cNvPr>
            <p:cNvSpPr/>
            <p:nvPr/>
          </p:nvSpPr>
          <p:spPr>
            <a:xfrm>
              <a:off x="1959986" y="2425444"/>
              <a:ext cx="38272" cy="38260"/>
            </a:xfrm>
            <a:custGeom>
              <a:avLst/>
              <a:gdLst/>
              <a:ahLst/>
              <a:cxnLst/>
              <a:rect l="l" t="t" r="r" b="b"/>
              <a:pathLst>
                <a:path w="3276" h="3275" extrusionOk="0">
                  <a:moveTo>
                    <a:pt x="1644" y="0"/>
                  </a:moveTo>
                  <a:cubicBezTo>
                    <a:pt x="727" y="0"/>
                    <a:pt x="1" y="727"/>
                    <a:pt x="1" y="1643"/>
                  </a:cubicBezTo>
                  <a:cubicBezTo>
                    <a:pt x="1" y="2548"/>
                    <a:pt x="727" y="3274"/>
                    <a:pt x="1644" y="3274"/>
                  </a:cubicBezTo>
                  <a:cubicBezTo>
                    <a:pt x="2549" y="3274"/>
                    <a:pt x="3275" y="2548"/>
                    <a:pt x="3275" y="1643"/>
                  </a:cubicBezTo>
                  <a:cubicBezTo>
                    <a:pt x="3275" y="727"/>
                    <a:pt x="2549" y="0"/>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a:extLst>
                <a:ext uri="{FF2B5EF4-FFF2-40B4-BE49-F238E27FC236}">
                  <a16:creationId xmlns:a16="http://schemas.microsoft.com/office/drawing/2014/main" id="{962141E0-3A99-1F78-6399-30C92D491A59}"/>
                </a:ext>
              </a:extLst>
            </p:cNvPr>
            <p:cNvSpPr/>
            <p:nvPr/>
          </p:nvSpPr>
          <p:spPr>
            <a:xfrm>
              <a:off x="1731748" y="2491108"/>
              <a:ext cx="42022" cy="38237"/>
            </a:xfrm>
            <a:custGeom>
              <a:avLst/>
              <a:gdLst/>
              <a:ahLst/>
              <a:cxnLst/>
              <a:rect l="l" t="t" r="r" b="b"/>
              <a:pathLst>
                <a:path w="3597" h="3273" extrusionOk="0">
                  <a:moveTo>
                    <a:pt x="1794" y="0"/>
                  </a:moveTo>
                  <a:cubicBezTo>
                    <a:pt x="1054" y="0"/>
                    <a:pt x="386" y="509"/>
                    <a:pt x="203" y="1261"/>
                  </a:cubicBezTo>
                  <a:cubicBezTo>
                    <a:pt x="1" y="2142"/>
                    <a:pt x="548" y="3023"/>
                    <a:pt x="1430" y="3226"/>
                  </a:cubicBezTo>
                  <a:cubicBezTo>
                    <a:pt x="1557" y="3257"/>
                    <a:pt x="1685" y="3272"/>
                    <a:pt x="1811" y="3272"/>
                  </a:cubicBezTo>
                  <a:cubicBezTo>
                    <a:pt x="2546" y="3272"/>
                    <a:pt x="3221" y="2763"/>
                    <a:pt x="3394" y="2011"/>
                  </a:cubicBezTo>
                  <a:cubicBezTo>
                    <a:pt x="3596" y="1130"/>
                    <a:pt x="3061" y="249"/>
                    <a:pt x="2180" y="47"/>
                  </a:cubicBezTo>
                  <a:cubicBezTo>
                    <a:pt x="2050" y="15"/>
                    <a:pt x="1921"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a:extLst>
                <a:ext uri="{FF2B5EF4-FFF2-40B4-BE49-F238E27FC236}">
                  <a16:creationId xmlns:a16="http://schemas.microsoft.com/office/drawing/2014/main" id="{13788B1C-FB9A-EB95-1F37-7FE2AA7EC0C0}"/>
                </a:ext>
              </a:extLst>
            </p:cNvPr>
            <p:cNvSpPr/>
            <p:nvPr/>
          </p:nvSpPr>
          <p:spPr>
            <a:xfrm>
              <a:off x="1807831" y="2491026"/>
              <a:ext cx="42022" cy="38260"/>
            </a:xfrm>
            <a:custGeom>
              <a:avLst/>
              <a:gdLst/>
              <a:ahLst/>
              <a:cxnLst/>
              <a:rect l="l" t="t" r="r" b="b"/>
              <a:pathLst>
                <a:path w="3597" h="3275" extrusionOk="0">
                  <a:moveTo>
                    <a:pt x="1803" y="0"/>
                  </a:moveTo>
                  <a:cubicBezTo>
                    <a:pt x="1385" y="0"/>
                    <a:pt x="965" y="161"/>
                    <a:pt x="643" y="482"/>
                  </a:cubicBezTo>
                  <a:cubicBezTo>
                    <a:pt x="0" y="1113"/>
                    <a:pt x="0" y="2161"/>
                    <a:pt x="643" y="2792"/>
                  </a:cubicBezTo>
                  <a:cubicBezTo>
                    <a:pt x="965" y="3114"/>
                    <a:pt x="1385" y="3274"/>
                    <a:pt x="1803" y="3274"/>
                  </a:cubicBezTo>
                  <a:cubicBezTo>
                    <a:pt x="2221" y="3274"/>
                    <a:pt x="2638" y="3114"/>
                    <a:pt x="2953" y="2792"/>
                  </a:cubicBezTo>
                  <a:cubicBezTo>
                    <a:pt x="3596" y="2161"/>
                    <a:pt x="3596" y="1113"/>
                    <a:pt x="2953" y="482"/>
                  </a:cubicBezTo>
                  <a:cubicBezTo>
                    <a:pt x="2638" y="161"/>
                    <a:pt x="2221" y="0"/>
                    <a:pt x="1803"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a:extLst>
                <a:ext uri="{FF2B5EF4-FFF2-40B4-BE49-F238E27FC236}">
                  <a16:creationId xmlns:a16="http://schemas.microsoft.com/office/drawing/2014/main" id="{448023FE-4293-27C9-7FD1-FD5E06117DCB}"/>
                </a:ext>
              </a:extLst>
            </p:cNvPr>
            <p:cNvSpPr/>
            <p:nvPr/>
          </p:nvSpPr>
          <p:spPr>
            <a:xfrm>
              <a:off x="1881964" y="2491026"/>
              <a:ext cx="42022" cy="38260"/>
            </a:xfrm>
            <a:custGeom>
              <a:avLst/>
              <a:gdLst/>
              <a:ahLst/>
              <a:cxnLst/>
              <a:rect l="l" t="t" r="r" b="b"/>
              <a:pathLst>
                <a:path w="3597" h="3275" extrusionOk="0">
                  <a:moveTo>
                    <a:pt x="1794" y="0"/>
                  </a:moveTo>
                  <a:cubicBezTo>
                    <a:pt x="1376" y="0"/>
                    <a:pt x="959" y="161"/>
                    <a:pt x="643" y="482"/>
                  </a:cubicBezTo>
                  <a:cubicBezTo>
                    <a:pt x="1" y="1125"/>
                    <a:pt x="1" y="2161"/>
                    <a:pt x="643" y="2792"/>
                  </a:cubicBezTo>
                  <a:cubicBezTo>
                    <a:pt x="959" y="3114"/>
                    <a:pt x="1376" y="3274"/>
                    <a:pt x="1794" y="3274"/>
                  </a:cubicBezTo>
                  <a:cubicBezTo>
                    <a:pt x="2212" y="3274"/>
                    <a:pt x="2632" y="3114"/>
                    <a:pt x="2953" y="2792"/>
                  </a:cubicBezTo>
                  <a:cubicBezTo>
                    <a:pt x="3596" y="2161"/>
                    <a:pt x="3596" y="1125"/>
                    <a:pt x="2953" y="482"/>
                  </a:cubicBezTo>
                  <a:cubicBezTo>
                    <a:pt x="2632" y="161"/>
                    <a:pt x="2212" y="0"/>
                    <a:pt x="179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a:extLst>
                <a:ext uri="{FF2B5EF4-FFF2-40B4-BE49-F238E27FC236}">
                  <a16:creationId xmlns:a16="http://schemas.microsoft.com/office/drawing/2014/main" id="{CB55A695-02AD-8B86-9C89-2EE51AE1A406}"/>
                </a:ext>
              </a:extLst>
            </p:cNvPr>
            <p:cNvSpPr/>
            <p:nvPr/>
          </p:nvSpPr>
          <p:spPr>
            <a:xfrm>
              <a:off x="1959986" y="2490956"/>
              <a:ext cx="38272" cy="38260"/>
            </a:xfrm>
            <a:custGeom>
              <a:avLst/>
              <a:gdLst/>
              <a:ahLst/>
              <a:cxnLst/>
              <a:rect l="l" t="t" r="r" b="b"/>
              <a:pathLst>
                <a:path w="3276" h="3275" extrusionOk="0">
                  <a:moveTo>
                    <a:pt x="1644" y="0"/>
                  </a:moveTo>
                  <a:cubicBezTo>
                    <a:pt x="727" y="0"/>
                    <a:pt x="1" y="738"/>
                    <a:pt x="1" y="1643"/>
                  </a:cubicBezTo>
                  <a:cubicBezTo>
                    <a:pt x="1" y="2548"/>
                    <a:pt x="727" y="3274"/>
                    <a:pt x="1644" y="3274"/>
                  </a:cubicBezTo>
                  <a:cubicBezTo>
                    <a:pt x="2549" y="3274"/>
                    <a:pt x="3275" y="2548"/>
                    <a:pt x="3275" y="1643"/>
                  </a:cubicBezTo>
                  <a:cubicBezTo>
                    <a:pt x="3275" y="750"/>
                    <a:pt x="2549" y="24"/>
                    <a:pt x="1644" y="0"/>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a:extLst>
                <a:ext uri="{FF2B5EF4-FFF2-40B4-BE49-F238E27FC236}">
                  <a16:creationId xmlns:a16="http://schemas.microsoft.com/office/drawing/2014/main" id="{C01FE0E9-2221-55D8-CD18-720AA83FC9CE}"/>
                </a:ext>
              </a:extLst>
            </p:cNvPr>
            <p:cNvSpPr/>
            <p:nvPr/>
          </p:nvSpPr>
          <p:spPr>
            <a:xfrm>
              <a:off x="1731748" y="2556748"/>
              <a:ext cx="42162" cy="38330"/>
            </a:xfrm>
            <a:custGeom>
              <a:avLst/>
              <a:gdLst/>
              <a:ahLst/>
              <a:cxnLst/>
              <a:rect l="l" t="t" r="r" b="b"/>
              <a:pathLst>
                <a:path w="3609" h="3281" extrusionOk="0">
                  <a:moveTo>
                    <a:pt x="1794" y="1"/>
                  </a:moveTo>
                  <a:cubicBezTo>
                    <a:pt x="1055" y="1"/>
                    <a:pt x="388" y="510"/>
                    <a:pt x="215" y="1262"/>
                  </a:cubicBezTo>
                  <a:cubicBezTo>
                    <a:pt x="1" y="2143"/>
                    <a:pt x="548" y="3024"/>
                    <a:pt x="1430" y="3238"/>
                  </a:cubicBezTo>
                  <a:cubicBezTo>
                    <a:pt x="1553" y="3267"/>
                    <a:pt x="1677" y="3280"/>
                    <a:pt x="1799" y="3280"/>
                  </a:cubicBezTo>
                  <a:cubicBezTo>
                    <a:pt x="2545" y="3280"/>
                    <a:pt x="3222" y="2769"/>
                    <a:pt x="3406" y="2012"/>
                  </a:cubicBezTo>
                  <a:cubicBezTo>
                    <a:pt x="3608" y="1131"/>
                    <a:pt x="3061" y="250"/>
                    <a:pt x="2180" y="47"/>
                  </a:cubicBezTo>
                  <a:cubicBezTo>
                    <a:pt x="2050" y="16"/>
                    <a:pt x="1921" y="1"/>
                    <a:pt x="179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a:extLst>
                <a:ext uri="{FF2B5EF4-FFF2-40B4-BE49-F238E27FC236}">
                  <a16:creationId xmlns:a16="http://schemas.microsoft.com/office/drawing/2014/main" id="{D876311E-8563-C7D5-9D6E-A50BC66431A9}"/>
                </a:ext>
              </a:extLst>
            </p:cNvPr>
            <p:cNvSpPr/>
            <p:nvPr/>
          </p:nvSpPr>
          <p:spPr>
            <a:xfrm>
              <a:off x="1807971" y="2556666"/>
              <a:ext cx="42022" cy="38295"/>
            </a:xfrm>
            <a:custGeom>
              <a:avLst/>
              <a:gdLst/>
              <a:ahLst/>
              <a:cxnLst/>
              <a:rect l="l" t="t" r="r" b="b"/>
              <a:pathLst>
                <a:path w="3597" h="3278" extrusionOk="0">
                  <a:moveTo>
                    <a:pt x="1792" y="1"/>
                  </a:moveTo>
                  <a:cubicBezTo>
                    <a:pt x="1373" y="1"/>
                    <a:pt x="953" y="162"/>
                    <a:pt x="631" y="483"/>
                  </a:cubicBezTo>
                  <a:cubicBezTo>
                    <a:pt x="0" y="1126"/>
                    <a:pt x="0" y="2162"/>
                    <a:pt x="631" y="2805"/>
                  </a:cubicBezTo>
                  <a:cubicBezTo>
                    <a:pt x="953" y="3120"/>
                    <a:pt x="1373" y="3278"/>
                    <a:pt x="1792" y="3278"/>
                  </a:cubicBezTo>
                  <a:cubicBezTo>
                    <a:pt x="2212" y="3278"/>
                    <a:pt x="2632" y="3120"/>
                    <a:pt x="2953" y="2805"/>
                  </a:cubicBezTo>
                  <a:cubicBezTo>
                    <a:pt x="3596" y="2162"/>
                    <a:pt x="3596" y="1126"/>
                    <a:pt x="2953" y="483"/>
                  </a:cubicBezTo>
                  <a:cubicBezTo>
                    <a:pt x="2632" y="162"/>
                    <a:pt x="2212" y="1"/>
                    <a:pt x="1792"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a:extLst>
                <a:ext uri="{FF2B5EF4-FFF2-40B4-BE49-F238E27FC236}">
                  <a16:creationId xmlns:a16="http://schemas.microsoft.com/office/drawing/2014/main" id="{A2BD2D93-D7F5-923D-1089-4E85BB8E09B5}"/>
                </a:ext>
              </a:extLst>
            </p:cNvPr>
            <p:cNvSpPr/>
            <p:nvPr/>
          </p:nvSpPr>
          <p:spPr>
            <a:xfrm>
              <a:off x="1881964" y="2556772"/>
              <a:ext cx="42022" cy="38190"/>
            </a:xfrm>
            <a:custGeom>
              <a:avLst/>
              <a:gdLst/>
              <a:ahLst/>
              <a:cxnLst/>
              <a:rect l="l" t="t" r="r" b="b"/>
              <a:pathLst>
                <a:path w="3597" h="3269" extrusionOk="0">
                  <a:moveTo>
                    <a:pt x="1803" y="1"/>
                  </a:moveTo>
                  <a:cubicBezTo>
                    <a:pt x="1385" y="1"/>
                    <a:pt x="965" y="158"/>
                    <a:pt x="643" y="474"/>
                  </a:cubicBezTo>
                  <a:cubicBezTo>
                    <a:pt x="1" y="1117"/>
                    <a:pt x="1" y="2153"/>
                    <a:pt x="643" y="2796"/>
                  </a:cubicBezTo>
                  <a:cubicBezTo>
                    <a:pt x="965" y="3111"/>
                    <a:pt x="1385" y="3269"/>
                    <a:pt x="1803" y="3269"/>
                  </a:cubicBezTo>
                  <a:cubicBezTo>
                    <a:pt x="2221" y="3269"/>
                    <a:pt x="2638" y="3111"/>
                    <a:pt x="2953" y="2796"/>
                  </a:cubicBezTo>
                  <a:cubicBezTo>
                    <a:pt x="3596" y="2153"/>
                    <a:pt x="3596" y="1117"/>
                    <a:pt x="2953" y="474"/>
                  </a:cubicBezTo>
                  <a:cubicBezTo>
                    <a:pt x="2638" y="158"/>
                    <a:pt x="2221" y="1"/>
                    <a:pt x="1803"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a:extLst>
                <a:ext uri="{FF2B5EF4-FFF2-40B4-BE49-F238E27FC236}">
                  <a16:creationId xmlns:a16="http://schemas.microsoft.com/office/drawing/2014/main" id="{BF832A60-1F39-F817-158A-BA4D61E83A78}"/>
                </a:ext>
              </a:extLst>
            </p:cNvPr>
            <p:cNvSpPr/>
            <p:nvPr/>
          </p:nvSpPr>
          <p:spPr>
            <a:xfrm>
              <a:off x="1959986" y="2556737"/>
              <a:ext cx="38272" cy="38260"/>
            </a:xfrm>
            <a:custGeom>
              <a:avLst/>
              <a:gdLst/>
              <a:ahLst/>
              <a:cxnLst/>
              <a:rect l="l" t="t" r="r" b="b"/>
              <a:pathLst>
                <a:path w="3276" h="3275" extrusionOk="0">
                  <a:moveTo>
                    <a:pt x="1644" y="1"/>
                  </a:moveTo>
                  <a:cubicBezTo>
                    <a:pt x="727" y="1"/>
                    <a:pt x="1" y="727"/>
                    <a:pt x="1" y="1632"/>
                  </a:cubicBezTo>
                  <a:cubicBezTo>
                    <a:pt x="1" y="2549"/>
                    <a:pt x="727" y="3275"/>
                    <a:pt x="1644" y="3275"/>
                  </a:cubicBezTo>
                  <a:cubicBezTo>
                    <a:pt x="2549" y="3275"/>
                    <a:pt x="3275" y="2549"/>
                    <a:pt x="3275" y="1632"/>
                  </a:cubicBezTo>
                  <a:cubicBezTo>
                    <a:pt x="3275" y="727"/>
                    <a:pt x="2549" y="1"/>
                    <a:pt x="1644" y="1"/>
                  </a:cubicBezTo>
                  <a:close/>
                </a:path>
              </a:pathLst>
            </a:custGeom>
            <a:solidFill>
              <a:srgbClr val="FFFFFF">
                <a:alpha val="4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809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A09B614A-92D6-42A4-D3B2-9B56FA46CED2}"/>
            </a:ext>
          </a:extLst>
        </p:cNvPr>
        <p:cNvGrpSpPr/>
        <p:nvPr/>
      </p:nvGrpSpPr>
      <p:grpSpPr>
        <a:xfrm>
          <a:off x="0" y="0"/>
          <a:ext cx="0" cy="0"/>
          <a:chOff x="0" y="0"/>
          <a:chExt cx="0" cy="0"/>
        </a:xfrm>
      </p:grpSpPr>
      <p:sp>
        <p:nvSpPr>
          <p:cNvPr id="577" name="Google Shape;577;p36">
            <a:extLst>
              <a:ext uri="{FF2B5EF4-FFF2-40B4-BE49-F238E27FC236}">
                <a16:creationId xmlns:a16="http://schemas.microsoft.com/office/drawing/2014/main" id="{253DB299-8787-B1BE-D4D3-54CFC560D4F3}"/>
              </a:ext>
            </a:extLst>
          </p:cNvPr>
          <p:cNvSpPr txBox="1">
            <a:spLocks noGrp="1"/>
          </p:cNvSpPr>
          <p:nvPr>
            <p:ph type="title"/>
          </p:nvPr>
        </p:nvSpPr>
        <p:spPr>
          <a:xfrm>
            <a:off x="720000" y="5420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History of Labeling</a:t>
            </a:r>
            <a:r>
              <a:rPr lang="en" sz="3200" baseline="30000" dirty="0"/>
              <a:t>4</a:t>
            </a:r>
            <a:endParaRPr sz="3200" dirty="0"/>
          </a:p>
        </p:txBody>
      </p:sp>
      <p:graphicFrame>
        <p:nvGraphicFramePr>
          <p:cNvPr id="3" name="Content Placeholder 3">
            <a:extLst>
              <a:ext uri="{FF2B5EF4-FFF2-40B4-BE49-F238E27FC236}">
                <a16:creationId xmlns:a16="http://schemas.microsoft.com/office/drawing/2014/main" id="{D339DD5A-66A2-B31C-A338-F5EEEBFEA464}"/>
              </a:ext>
            </a:extLst>
          </p:cNvPr>
          <p:cNvGraphicFramePr>
            <a:graphicFrameLocks/>
          </p:cNvGraphicFramePr>
          <p:nvPr>
            <p:extLst>
              <p:ext uri="{D42A27DB-BD31-4B8C-83A1-F6EECF244321}">
                <p14:modId xmlns:p14="http://schemas.microsoft.com/office/powerpoint/2010/main" val="1457268232"/>
              </p:ext>
            </p:extLst>
          </p:nvPr>
        </p:nvGraphicFramePr>
        <p:xfrm>
          <a:off x="110836" y="1114707"/>
          <a:ext cx="8424001" cy="361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9932"/>
      </p:ext>
    </p:extLst>
  </p:cSld>
  <p:clrMapOvr>
    <a:masterClrMapping/>
  </p:clrMapOvr>
</p:sld>
</file>

<file path=ppt/theme/theme1.xml><?xml version="1.0" encoding="utf-8"?>
<a:theme xmlns:a="http://schemas.openxmlformats.org/drawingml/2006/main" name="Lupus Disease by Slidesgo">
  <a:themeElements>
    <a:clrScheme name="Simple Light">
      <a:dk1>
        <a:srgbClr val="8C03E7"/>
      </a:dk1>
      <a:lt1>
        <a:srgbClr val="F1ECFF"/>
      </a:lt1>
      <a:dk2>
        <a:srgbClr val="C598F9"/>
      </a:dk2>
      <a:lt2>
        <a:srgbClr val="EBDCFC"/>
      </a:lt2>
      <a:accent1>
        <a:srgbClr val="E69EFC"/>
      </a:accent1>
      <a:accent2>
        <a:srgbClr val="FFFFFF"/>
      </a:accent2>
      <a:accent3>
        <a:srgbClr val="FFFFFF"/>
      </a:accent3>
      <a:accent4>
        <a:srgbClr val="FFFFFF"/>
      </a:accent4>
      <a:accent5>
        <a:srgbClr val="FFFFFF"/>
      </a:accent5>
      <a:accent6>
        <a:srgbClr val="FFFFFF"/>
      </a:accent6>
      <a:hlink>
        <a:srgbClr val="8C03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2693</Words>
  <Application>Microsoft Office PowerPoint</Application>
  <PresentationFormat>On-screen Show (16:9)</PresentationFormat>
  <Paragraphs>306</Paragraphs>
  <Slides>46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Raleway</vt:lpstr>
      <vt:lpstr>Jost</vt:lpstr>
      <vt:lpstr>Calibri</vt:lpstr>
      <vt:lpstr>Arial</vt:lpstr>
      <vt:lpstr>Bebas Neue</vt:lpstr>
      <vt:lpstr>Gill Sans MT</vt:lpstr>
      <vt:lpstr>Assistant</vt:lpstr>
      <vt:lpstr>Lupus Disease by Slidesgo</vt:lpstr>
      <vt:lpstr>Safe Use of Medications in Pregnancy and Lactation</vt:lpstr>
      <vt:lpstr>Objectives</vt:lpstr>
      <vt:lpstr>Outline</vt:lpstr>
      <vt:lpstr>Stages of Fetal Development &amp; Teratogenicity</vt:lpstr>
      <vt:lpstr>Fetal Development1</vt:lpstr>
      <vt:lpstr>Teratogenicity2-3</vt:lpstr>
      <vt:lpstr>Wilson’s Six Principles of Teratogenesis2-3</vt:lpstr>
      <vt:lpstr>History of FDA Labeling</vt:lpstr>
      <vt:lpstr>History of Labeling4</vt:lpstr>
      <vt:lpstr>Historical FDA Labeling4</vt:lpstr>
      <vt:lpstr>Updated FDA Pregnancy &amp; Lactation Labeling4</vt:lpstr>
      <vt:lpstr>Medication Considerations</vt:lpstr>
      <vt:lpstr>Pharmacokinetic Principles</vt:lpstr>
      <vt:lpstr>Mechanism of Transport3 </vt:lpstr>
      <vt:lpstr>Placental and Milk Transfer3 </vt:lpstr>
      <vt:lpstr>Placental and Milk Transfer3</vt:lpstr>
      <vt:lpstr>Question #1 </vt:lpstr>
      <vt:lpstr>Specific Lactation Considerations</vt:lpstr>
      <vt:lpstr>Evaluating Drug Concentrations in Breast Milk5,9</vt:lpstr>
      <vt:lpstr>Comparison of Quantifying Methods5,9 </vt:lpstr>
      <vt:lpstr>Milk Consumption5,6</vt:lpstr>
      <vt:lpstr>Infant Considerations for Lactation1,3,9</vt:lpstr>
      <vt:lpstr>Resources for Medication Safety </vt:lpstr>
      <vt:lpstr>Potential Resources for Medication Safety</vt:lpstr>
      <vt:lpstr>Briggs Drugs in Pregnancy and Lactation: Reference Guide to Fetal and Neonatal Risk8</vt:lpstr>
      <vt:lpstr>Briggs Rating Scale8 </vt:lpstr>
      <vt:lpstr>Briggs Example8</vt:lpstr>
      <vt:lpstr>Briggs Example8</vt:lpstr>
      <vt:lpstr>Hale’s Medications &amp; Mothers’ Milk: A Manual of Lactational Pharmacology9</vt:lpstr>
      <vt:lpstr>PowerPoint Presentation</vt:lpstr>
      <vt:lpstr>InfantRisk HCP Rating Scale9,10 </vt:lpstr>
      <vt:lpstr>InfantRisk HCP Example9,10</vt:lpstr>
      <vt:lpstr>Drugs and Lactation Database (LACTMED)11</vt:lpstr>
      <vt:lpstr>Lactmed Example11</vt:lpstr>
      <vt:lpstr>Lactmed Example11</vt:lpstr>
      <vt:lpstr>Micromedex12</vt:lpstr>
      <vt:lpstr>Micromedex Example12</vt:lpstr>
      <vt:lpstr>Comparison of Sources </vt:lpstr>
      <vt:lpstr>Question #2</vt:lpstr>
      <vt:lpstr>Pharmacist Role in Patient Care</vt:lpstr>
      <vt:lpstr>Medication Use Barrier13</vt:lpstr>
      <vt:lpstr>Pharmacist Role in Medication Safety</vt:lpstr>
      <vt:lpstr>Pharmacist Role in Medication Safety</vt:lpstr>
      <vt:lpstr>Question #3</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McCullough, Jenna</cp:lastModifiedBy>
  <cp:revision>1</cp:revision>
  <dcterms:modified xsi:type="dcterms:W3CDTF">2026-05-01T18:09:49Z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2026-04-28T18:05:12Z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2b305712-b340-4653-8484-58a31387242b</vt:lpwstr>
  </property>
  <property fmtid="{D5CDD505-2E9C-101B-9397-08002B2CF9AE}" pid="8" name="MSIP_Label_5e4b1be8-281e-475d-98b0-21c3457e5a46_ContentBits">
    <vt:lpwstr>0</vt:lpwstr>
  </property>
  <property fmtid="{D5CDD505-2E9C-101B-9397-08002B2CF9AE}" pid="9" name="MSIP_Label_5e4b1be8-281e-475d-98b0-21c3457e5a46_Tag">
    <vt:lpwstr>10, 3, 0, 1</vt:lpwstr>
  </property>
</Properties>
</file>