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68" r:id="rId4"/>
    <p:sldId id="267" r:id="rId5"/>
    <p:sldId id="258" r:id="rId6"/>
    <p:sldId id="272" r:id="rId7"/>
    <p:sldId id="259" r:id="rId8"/>
    <p:sldId id="260" r:id="rId9"/>
    <p:sldId id="270" r:id="rId10"/>
    <p:sldId id="273" r:id="rId11"/>
    <p:sldId id="269" r:id="rId12"/>
    <p:sldId id="261" r:id="rId13"/>
    <p:sldId id="264" r:id="rId14"/>
    <p:sldId id="262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5A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8E95D9-38A9-4041-A20B-213FAB8F6C7E}" v="994" dt="2026-03-30T23:39:36.228"/>
    <p1510:client id="{08A16C8A-DAFB-2C72-8A07-1D297686946F}" v="366" dt="2026-03-30T22:31:58.668"/>
    <p1510:client id="{0B108D22-EBC2-2406-9ED3-78C900378F11}" v="282" dt="2026-03-30T23:13:16.7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D88429-36A2-44E3-8B27-275D3FE15AD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EA6E8BE-D992-40BA-83C0-394BF25D5A9E}">
      <dgm:prSet/>
      <dgm:spPr/>
      <dgm:t>
        <a:bodyPr/>
        <a:lstStyle/>
        <a:p>
          <a:r>
            <a:rPr lang="en-US"/>
            <a:t>LOC</a:t>
          </a:r>
        </a:p>
      </dgm:t>
    </dgm:pt>
    <dgm:pt modelId="{767C191C-5923-45E5-B609-C10EF6976B2E}" type="parTrans" cxnId="{6AC069EA-0FF7-4CCD-9ACC-A3F022654029}">
      <dgm:prSet/>
      <dgm:spPr/>
      <dgm:t>
        <a:bodyPr/>
        <a:lstStyle/>
        <a:p>
          <a:endParaRPr lang="en-US"/>
        </a:p>
      </dgm:t>
    </dgm:pt>
    <dgm:pt modelId="{ADEDC90F-B2B5-4C96-93F5-8104E20BCE90}" type="sibTrans" cxnId="{6AC069EA-0FF7-4CCD-9ACC-A3F022654029}">
      <dgm:prSet/>
      <dgm:spPr/>
      <dgm:t>
        <a:bodyPr/>
        <a:lstStyle/>
        <a:p>
          <a:endParaRPr lang="en-US"/>
        </a:p>
      </dgm:t>
    </dgm:pt>
    <dgm:pt modelId="{EF03B08E-0E73-493D-AD78-6570C7D4F82A}">
      <dgm:prSet/>
      <dgm:spPr/>
      <dgm:t>
        <a:bodyPr/>
        <a:lstStyle/>
        <a:p>
          <a:r>
            <a:rPr lang="en-US"/>
            <a:t>Alert → lethargic; responds to voice/touch/pain (infants: </a:t>
          </a:r>
          <a:r>
            <a:rPr lang="en-US" err="1"/>
            <a:t>consolability</a:t>
          </a:r>
          <a:r>
            <a:rPr lang="en-US"/>
            <a:t>)</a:t>
          </a:r>
        </a:p>
      </dgm:t>
    </dgm:pt>
    <dgm:pt modelId="{09B4F711-3365-47D9-976D-EA09A7086E7F}" type="parTrans" cxnId="{06F0E5EB-4EAB-47EF-BE86-FD6D4BF06E25}">
      <dgm:prSet/>
      <dgm:spPr/>
      <dgm:t>
        <a:bodyPr/>
        <a:lstStyle/>
        <a:p>
          <a:endParaRPr lang="en-US"/>
        </a:p>
      </dgm:t>
    </dgm:pt>
    <dgm:pt modelId="{49F218C5-D6D4-4041-BB2C-803F494C943B}" type="sibTrans" cxnId="{06F0E5EB-4EAB-47EF-BE86-FD6D4BF06E25}">
      <dgm:prSet/>
      <dgm:spPr/>
      <dgm:t>
        <a:bodyPr/>
        <a:lstStyle/>
        <a:p>
          <a:endParaRPr lang="en-US"/>
        </a:p>
      </dgm:t>
    </dgm:pt>
    <dgm:pt modelId="{3DB7255F-7184-4DA7-8325-B9AB24076B81}">
      <dgm:prSet/>
      <dgm:spPr/>
      <dgm:t>
        <a:bodyPr/>
        <a:lstStyle/>
        <a:p>
          <a:r>
            <a:rPr lang="en-US"/>
            <a:t>Pupils</a:t>
          </a:r>
        </a:p>
      </dgm:t>
    </dgm:pt>
    <dgm:pt modelId="{1BA89537-E3C6-4FDC-8B9B-F9AFBEB66D31}" type="parTrans" cxnId="{F98FE9C2-9EEA-4BAC-A5E2-CA3D14326ACC}">
      <dgm:prSet/>
      <dgm:spPr/>
      <dgm:t>
        <a:bodyPr/>
        <a:lstStyle/>
        <a:p>
          <a:endParaRPr lang="en-US"/>
        </a:p>
      </dgm:t>
    </dgm:pt>
    <dgm:pt modelId="{093F522E-A1D3-4686-8F4C-15F22F496DF3}" type="sibTrans" cxnId="{F98FE9C2-9EEA-4BAC-A5E2-CA3D14326ACC}">
      <dgm:prSet/>
      <dgm:spPr/>
      <dgm:t>
        <a:bodyPr/>
        <a:lstStyle/>
        <a:p>
          <a:endParaRPr lang="en-US"/>
        </a:p>
      </dgm:t>
    </dgm:pt>
    <dgm:pt modelId="{C3EB2942-B5DD-4E7E-8A43-FD90EF4F6296}">
      <dgm:prSet/>
      <dgm:spPr/>
      <dgm:t>
        <a:bodyPr/>
        <a:lstStyle/>
        <a:p>
          <a:r>
            <a:rPr lang="en-US"/>
            <a:t>PERRLA (size, equality, reactivity)</a:t>
          </a:r>
        </a:p>
      </dgm:t>
    </dgm:pt>
    <dgm:pt modelId="{CD626997-F591-45A2-B6D4-81D7AA9F21EA}" type="parTrans" cxnId="{92414D56-1284-450A-A5AC-03A11F0B5275}">
      <dgm:prSet/>
      <dgm:spPr/>
      <dgm:t>
        <a:bodyPr/>
        <a:lstStyle/>
        <a:p>
          <a:endParaRPr lang="en-US"/>
        </a:p>
      </dgm:t>
    </dgm:pt>
    <dgm:pt modelId="{B3C9563A-323D-49B2-B91C-5CC884812117}" type="sibTrans" cxnId="{92414D56-1284-450A-A5AC-03A11F0B5275}">
      <dgm:prSet/>
      <dgm:spPr/>
      <dgm:t>
        <a:bodyPr/>
        <a:lstStyle/>
        <a:p>
          <a:endParaRPr lang="en-US"/>
        </a:p>
      </dgm:t>
    </dgm:pt>
    <dgm:pt modelId="{AFDF97A0-1213-4ED2-8D27-358CFD927C21}">
      <dgm:prSet/>
      <dgm:spPr/>
      <dgm:t>
        <a:bodyPr/>
        <a:lstStyle/>
        <a:p>
          <a:r>
            <a:rPr lang="en-US"/>
            <a:t>Eyes (CN III, IV, VI):</a:t>
          </a:r>
        </a:p>
      </dgm:t>
    </dgm:pt>
    <dgm:pt modelId="{4E9767CB-BB37-4516-B23D-E9079EC4E501}" type="parTrans" cxnId="{7B87A2DB-51E9-4DEE-BB6F-C78A36BADD06}">
      <dgm:prSet/>
      <dgm:spPr/>
      <dgm:t>
        <a:bodyPr/>
        <a:lstStyle/>
        <a:p>
          <a:endParaRPr lang="en-US"/>
        </a:p>
      </dgm:t>
    </dgm:pt>
    <dgm:pt modelId="{DDA8B7D1-E7DF-435F-9ED3-C6F9DFBA087C}" type="sibTrans" cxnId="{7B87A2DB-51E9-4DEE-BB6F-C78A36BADD06}">
      <dgm:prSet/>
      <dgm:spPr/>
      <dgm:t>
        <a:bodyPr/>
        <a:lstStyle/>
        <a:p>
          <a:endParaRPr lang="en-US"/>
        </a:p>
      </dgm:t>
    </dgm:pt>
    <dgm:pt modelId="{3374CBD3-009D-474E-AAA3-726421E68936}">
      <dgm:prSet/>
      <dgm:spPr/>
      <dgm:t>
        <a:bodyPr/>
        <a:lstStyle/>
        <a:p>
          <a:r>
            <a:rPr lang="en-US"/>
            <a:t>Tracks objects; no nystagmus/strabismus</a:t>
          </a:r>
        </a:p>
      </dgm:t>
    </dgm:pt>
    <dgm:pt modelId="{677241A1-5C64-4D25-991E-91209F11EAB9}" type="parTrans" cxnId="{DD7248F6-99BD-49F8-AB06-C205028C9BFF}">
      <dgm:prSet/>
      <dgm:spPr/>
      <dgm:t>
        <a:bodyPr/>
        <a:lstStyle/>
        <a:p>
          <a:endParaRPr lang="en-US"/>
        </a:p>
      </dgm:t>
    </dgm:pt>
    <dgm:pt modelId="{B8277E0A-75F9-45B8-8420-492A3B66975D}" type="sibTrans" cxnId="{DD7248F6-99BD-49F8-AB06-C205028C9BFF}">
      <dgm:prSet/>
      <dgm:spPr/>
      <dgm:t>
        <a:bodyPr/>
        <a:lstStyle/>
        <a:p>
          <a:endParaRPr lang="en-US"/>
        </a:p>
      </dgm:t>
    </dgm:pt>
    <dgm:pt modelId="{17881677-A8B9-4C14-88E3-E3AA127B65E3}">
      <dgm:prSet/>
      <dgm:spPr/>
      <dgm:t>
        <a:bodyPr/>
        <a:lstStyle/>
        <a:p>
          <a:r>
            <a:rPr lang="en-US"/>
            <a:t>Motor</a:t>
          </a:r>
        </a:p>
      </dgm:t>
    </dgm:pt>
    <dgm:pt modelId="{A0804DBE-6EFD-4D72-8B40-F4671B2B1F41}" type="parTrans" cxnId="{F4085078-2AB4-45DF-9556-8A6A64CF3B28}">
      <dgm:prSet/>
      <dgm:spPr/>
      <dgm:t>
        <a:bodyPr/>
        <a:lstStyle/>
        <a:p>
          <a:endParaRPr lang="en-US"/>
        </a:p>
      </dgm:t>
    </dgm:pt>
    <dgm:pt modelId="{9EFDD8B7-FBA2-41FC-BFE4-F3520A00B803}" type="sibTrans" cxnId="{F4085078-2AB4-45DF-9556-8A6A64CF3B28}">
      <dgm:prSet/>
      <dgm:spPr/>
      <dgm:t>
        <a:bodyPr/>
        <a:lstStyle/>
        <a:p>
          <a:endParaRPr lang="en-US"/>
        </a:p>
      </dgm:t>
    </dgm:pt>
    <dgm:pt modelId="{BFE25940-E09A-4F5E-95A3-76F5C2BB9C5F}">
      <dgm:prSet/>
      <dgm:spPr/>
      <dgm:t>
        <a:bodyPr/>
        <a:lstStyle/>
        <a:p>
          <a:r>
            <a:rPr lang="en-US"/>
            <a:t>Moves all extremities; symmetric strength; no posturing</a:t>
          </a:r>
        </a:p>
      </dgm:t>
    </dgm:pt>
    <dgm:pt modelId="{2EA192AF-EB79-41F9-B777-E895EBE178B2}" type="parTrans" cxnId="{F6C313CF-6012-461A-BEA8-5902FFAAB61D}">
      <dgm:prSet/>
      <dgm:spPr/>
      <dgm:t>
        <a:bodyPr/>
        <a:lstStyle/>
        <a:p>
          <a:endParaRPr lang="en-US"/>
        </a:p>
      </dgm:t>
    </dgm:pt>
    <dgm:pt modelId="{09618859-E9F4-446C-A82B-3A6B421223B1}" type="sibTrans" cxnId="{F6C313CF-6012-461A-BEA8-5902FFAAB61D}">
      <dgm:prSet/>
      <dgm:spPr/>
      <dgm:t>
        <a:bodyPr/>
        <a:lstStyle/>
        <a:p>
          <a:endParaRPr lang="en-US"/>
        </a:p>
      </dgm:t>
    </dgm:pt>
    <dgm:pt modelId="{0FA7CC71-756D-4C69-A9D5-FE3D6002B039}">
      <dgm:prSet/>
      <dgm:spPr/>
      <dgm:t>
        <a:bodyPr/>
        <a:lstStyle/>
        <a:p>
          <a:r>
            <a:rPr lang="en-US"/>
            <a:t>Sensory</a:t>
          </a:r>
        </a:p>
      </dgm:t>
    </dgm:pt>
    <dgm:pt modelId="{77ED96AD-B4D5-4D56-B934-1E7736067E82}" type="parTrans" cxnId="{40E0063E-32F5-4BDB-9FAF-60C43C7098F3}">
      <dgm:prSet/>
      <dgm:spPr/>
      <dgm:t>
        <a:bodyPr/>
        <a:lstStyle/>
        <a:p>
          <a:endParaRPr lang="en-US"/>
        </a:p>
      </dgm:t>
    </dgm:pt>
    <dgm:pt modelId="{AF0C3219-0861-406C-8DDB-5BF7E39A88E8}" type="sibTrans" cxnId="{40E0063E-32F5-4BDB-9FAF-60C43C7098F3}">
      <dgm:prSet/>
      <dgm:spPr/>
      <dgm:t>
        <a:bodyPr/>
        <a:lstStyle/>
        <a:p>
          <a:endParaRPr lang="en-US"/>
        </a:p>
      </dgm:t>
    </dgm:pt>
    <dgm:pt modelId="{1286CBCF-E1E0-4D3F-801A-5BEA2E138A17}">
      <dgm:prSet/>
      <dgm:spPr/>
      <dgm:t>
        <a:bodyPr/>
        <a:lstStyle/>
        <a:p>
          <a:r>
            <a:rPr lang="en-US"/>
            <a:t>Responds to touch/pain; withdrawal/localization</a:t>
          </a:r>
        </a:p>
      </dgm:t>
    </dgm:pt>
    <dgm:pt modelId="{5CFA2BED-6D2C-4248-AA8A-59EFE55C8ADB}" type="parTrans" cxnId="{E6055127-6653-4E85-B354-371EE138DCDC}">
      <dgm:prSet/>
      <dgm:spPr/>
      <dgm:t>
        <a:bodyPr/>
        <a:lstStyle/>
        <a:p>
          <a:endParaRPr lang="en-US"/>
        </a:p>
      </dgm:t>
    </dgm:pt>
    <dgm:pt modelId="{7EA62A7D-7933-4F7F-829A-3602F50E313A}" type="sibTrans" cxnId="{E6055127-6653-4E85-B354-371EE138DCDC}">
      <dgm:prSet/>
      <dgm:spPr/>
      <dgm:t>
        <a:bodyPr/>
        <a:lstStyle/>
        <a:p>
          <a:endParaRPr lang="en-US"/>
        </a:p>
      </dgm:t>
    </dgm:pt>
    <dgm:pt modelId="{6EABCA54-0769-4A35-A097-AA97C39AD4E7}">
      <dgm:prSet/>
      <dgm:spPr/>
      <dgm:t>
        <a:bodyPr/>
        <a:lstStyle/>
        <a:p>
          <a:r>
            <a:rPr lang="en-US"/>
            <a:t>Reflexes</a:t>
          </a:r>
        </a:p>
      </dgm:t>
    </dgm:pt>
    <dgm:pt modelId="{89F2C5E8-51E6-4982-A1A0-2413C2BB36D4}" type="parTrans" cxnId="{5CEEA062-52B7-45A9-9415-5CA4806E3477}">
      <dgm:prSet/>
      <dgm:spPr/>
      <dgm:t>
        <a:bodyPr/>
        <a:lstStyle/>
        <a:p>
          <a:endParaRPr lang="en-US"/>
        </a:p>
      </dgm:t>
    </dgm:pt>
    <dgm:pt modelId="{2BFAE183-B253-485B-8F8D-BEBFAB9C5CFE}" type="sibTrans" cxnId="{5CEEA062-52B7-45A9-9415-5CA4806E3477}">
      <dgm:prSet/>
      <dgm:spPr/>
      <dgm:t>
        <a:bodyPr/>
        <a:lstStyle/>
        <a:p>
          <a:endParaRPr lang="en-US"/>
        </a:p>
      </dgm:t>
    </dgm:pt>
    <dgm:pt modelId="{DA80C31E-9796-4DB5-BCBF-5A7263F3B5EC}">
      <dgm:prSet/>
      <dgm:spPr/>
      <dgm:t>
        <a:bodyPr/>
        <a:lstStyle/>
        <a:p>
          <a:r>
            <a:rPr lang="en-US"/>
            <a:t>Infants: Moro, grasp, rooting</a:t>
          </a:r>
        </a:p>
      </dgm:t>
    </dgm:pt>
    <dgm:pt modelId="{5CAA54E3-A635-4F60-983F-5E1CC4E8A80E}" type="parTrans" cxnId="{FAA30900-228B-4836-BCA4-B6F9D4D9960D}">
      <dgm:prSet/>
      <dgm:spPr/>
      <dgm:t>
        <a:bodyPr/>
        <a:lstStyle/>
        <a:p>
          <a:endParaRPr lang="en-US"/>
        </a:p>
      </dgm:t>
    </dgm:pt>
    <dgm:pt modelId="{D8426F6E-5877-4BDA-9BED-7348F6375A41}" type="sibTrans" cxnId="{FAA30900-228B-4836-BCA4-B6F9D4D9960D}">
      <dgm:prSet/>
      <dgm:spPr/>
      <dgm:t>
        <a:bodyPr/>
        <a:lstStyle/>
        <a:p>
          <a:endParaRPr lang="en-US"/>
        </a:p>
      </dgm:t>
    </dgm:pt>
    <dgm:pt modelId="{B1F5D837-589F-4BF9-86E6-9D3B81802809}">
      <dgm:prSet/>
      <dgm:spPr/>
      <dgm:t>
        <a:bodyPr/>
        <a:lstStyle/>
        <a:p>
          <a:r>
            <a:rPr lang="en-US"/>
            <a:t>Older child: DTRs, Babinski (&lt;1 yr normal)</a:t>
          </a:r>
        </a:p>
      </dgm:t>
    </dgm:pt>
    <dgm:pt modelId="{A42568EF-DF69-4AD0-ADB3-35CCC86A72F7}" type="parTrans" cxnId="{A2CE949A-AD30-42C3-8831-BDFBCE820B47}">
      <dgm:prSet/>
      <dgm:spPr/>
      <dgm:t>
        <a:bodyPr/>
        <a:lstStyle/>
        <a:p>
          <a:endParaRPr lang="en-US"/>
        </a:p>
      </dgm:t>
    </dgm:pt>
    <dgm:pt modelId="{FCA70A49-338B-462C-8857-FC7EEA708918}" type="sibTrans" cxnId="{A2CE949A-AD30-42C3-8831-BDFBCE820B47}">
      <dgm:prSet/>
      <dgm:spPr/>
      <dgm:t>
        <a:bodyPr/>
        <a:lstStyle/>
        <a:p>
          <a:endParaRPr lang="en-US"/>
        </a:p>
      </dgm:t>
    </dgm:pt>
    <dgm:pt modelId="{75C9380E-B0B9-47AB-9DF9-89843897BB7A}">
      <dgm:prSet/>
      <dgm:spPr/>
      <dgm:t>
        <a:bodyPr/>
        <a:lstStyle/>
        <a:p>
          <a:r>
            <a:rPr lang="en-US"/>
            <a:t>Speech/Behavior</a:t>
          </a:r>
        </a:p>
      </dgm:t>
    </dgm:pt>
    <dgm:pt modelId="{EA6E55A9-D487-4E09-A131-B7AC4DB72AA3}" type="parTrans" cxnId="{BEFB93CA-2809-49FA-B40C-A1D9654A3873}">
      <dgm:prSet/>
      <dgm:spPr/>
      <dgm:t>
        <a:bodyPr/>
        <a:lstStyle/>
        <a:p>
          <a:endParaRPr lang="en-US"/>
        </a:p>
      </dgm:t>
    </dgm:pt>
    <dgm:pt modelId="{1100BEAB-7C33-4504-A022-4461E8118859}" type="sibTrans" cxnId="{BEFB93CA-2809-49FA-B40C-A1D9654A3873}">
      <dgm:prSet/>
      <dgm:spPr/>
      <dgm:t>
        <a:bodyPr/>
        <a:lstStyle/>
        <a:p>
          <a:endParaRPr lang="en-US"/>
        </a:p>
      </dgm:t>
    </dgm:pt>
    <dgm:pt modelId="{C8B1EF95-A5BE-4FEC-877B-28F94C0CF2E4}">
      <dgm:prSet/>
      <dgm:spPr/>
      <dgm:t>
        <a:bodyPr/>
        <a:lstStyle/>
        <a:p>
          <a:pPr rtl="0"/>
          <a:r>
            <a:rPr lang="en-US">
              <a:latin typeface="Sabon Next LT"/>
            </a:rPr>
            <a:t>Age-appropriate speech</a:t>
          </a:r>
          <a:r>
            <a:rPr lang="en-US"/>
            <a:t>/cry; interaction</a:t>
          </a:r>
        </a:p>
      </dgm:t>
    </dgm:pt>
    <dgm:pt modelId="{6C3DF6E7-9F34-414B-BE35-8E1650F8E309}" type="parTrans" cxnId="{33743119-442F-4F86-9A34-42C9D13F405C}">
      <dgm:prSet/>
      <dgm:spPr/>
      <dgm:t>
        <a:bodyPr/>
        <a:lstStyle/>
        <a:p>
          <a:endParaRPr lang="en-US"/>
        </a:p>
      </dgm:t>
    </dgm:pt>
    <dgm:pt modelId="{CE322161-CE2C-4B87-BC08-E87534246433}" type="sibTrans" cxnId="{33743119-442F-4F86-9A34-42C9D13F405C}">
      <dgm:prSet/>
      <dgm:spPr/>
      <dgm:t>
        <a:bodyPr/>
        <a:lstStyle/>
        <a:p>
          <a:endParaRPr lang="en-US"/>
        </a:p>
      </dgm:t>
    </dgm:pt>
    <dgm:pt modelId="{206B3D45-02E5-428D-B047-465CC6A44817}">
      <dgm:prSet/>
      <dgm:spPr/>
      <dgm:t>
        <a:bodyPr/>
        <a:lstStyle/>
        <a:p>
          <a:pPr rtl="0"/>
          <a:r>
            <a:rPr lang="en-US"/>
            <a:t>Coordination/</a:t>
          </a:r>
          <a:r>
            <a:rPr lang="en-US" sz="1800">
              <a:latin typeface="Sabon Next LT"/>
            </a:rPr>
            <a:t>Gait</a:t>
          </a:r>
        </a:p>
      </dgm:t>
    </dgm:pt>
    <dgm:pt modelId="{9B0A6F16-7208-4168-9698-2C0FB1294F88}" type="parTrans" cxnId="{3552F3BF-2AB5-40C0-B411-D84B209E8306}">
      <dgm:prSet/>
      <dgm:spPr/>
      <dgm:t>
        <a:bodyPr/>
        <a:lstStyle/>
        <a:p>
          <a:endParaRPr lang="en-US"/>
        </a:p>
      </dgm:t>
    </dgm:pt>
    <dgm:pt modelId="{F881701A-4E80-43AA-9D20-5DE7E0C9507E}" type="sibTrans" cxnId="{3552F3BF-2AB5-40C0-B411-D84B209E8306}">
      <dgm:prSet/>
      <dgm:spPr/>
      <dgm:t>
        <a:bodyPr/>
        <a:lstStyle/>
        <a:p>
          <a:endParaRPr lang="en-US"/>
        </a:p>
      </dgm:t>
    </dgm:pt>
    <dgm:pt modelId="{B64EAC60-FF12-4D66-BC60-20C6DE2D28D6}">
      <dgm:prSet phldr="0"/>
      <dgm:spPr/>
      <dgm:t>
        <a:bodyPr/>
        <a:lstStyle/>
        <a:p>
          <a:r>
            <a:rPr lang="en-US" sz="1800">
              <a:latin typeface="Sabon Next LT"/>
            </a:rPr>
            <a:t>Balance</a:t>
          </a:r>
          <a:r>
            <a:rPr lang="en-US" sz="1800"/>
            <a:t>, walking, ataxia (if appropriate)</a:t>
          </a:r>
        </a:p>
      </dgm:t>
    </dgm:pt>
    <dgm:pt modelId="{1997300B-32FD-439E-9D57-65B3740837F8}" type="parTrans" cxnId="{66270E36-1CAF-444E-AE83-34AAC63128DF}">
      <dgm:prSet/>
      <dgm:spPr/>
    </dgm:pt>
    <dgm:pt modelId="{5DB2D04A-285F-4612-9416-07725C588D99}" type="sibTrans" cxnId="{66270E36-1CAF-444E-AE83-34AAC63128DF}">
      <dgm:prSet/>
      <dgm:spPr/>
    </dgm:pt>
    <dgm:pt modelId="{7AC01F8C-7331-4A8C-80D8-5920D6C3DF11}" type="pres">
      <dgm:prSet presAssocID="{7ED88429-36A2-44E3-8B27-275D3FE15AD9}" presName="linear" presStyleCnt="0">
        <dgm:presLayoutVars>
          <dgm:animLvl val="lvl"/>
          <dgm:resizeHandles val="exact"/>
        </dgm:presLayoutVars>
      </dgm:prSet>
      <dgm:spPr/>
    </dgm:pt>
    <dgm:pt modelId="{3B509E05-C470-41A0-9D94-98F4238B9EB6}" type="pres">
      <dgm:prSet presAssocID="{BEA6E8BE-D992-40BA-83C0-394BF25D5A9E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EB457E9D-5063-4F37-9C87-2899D2577D2D}" type="pres">
      <dgm:prSet presAssocID="{BEA6E8BE-D992-40BA-83C0-394BF25D5A9E}" presName="childText" presStyleLbl="revTx" presStyleIdx="0" presStyleCnt="8">
        <dgm:presLayoutVars>
          <dgm:bulletEnabled val="1"/>
        </dgm:presLayoutVars>
      </dgm:prSet>
      <dgm:spPr/>
    </dgm:pt>
    <dgm:pt modelId="{BD73809D-C58C-4029-87DD-79F724D7C115}" type="pres">
      <dgm:prSet presAssocID="{3DB7255F-7184-4DA7-8325-B9AB24076B81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D3923154-B477-456C-AB07-3A0A667A95EC}" type="pres">
      <dgm:prSet presAssocID="{3DB7255F-7184-4DA7-8325-B9AB24076B81}" presName="childText" presStyleLbl="revTx" presStyleIdx="1" presStyleCnt="8">
        <dgm:presLayoutVars>
          <dgm:bulletEnabled val="1"/>
        </dgm:presLayoutVars>
      </dgm:prSet>
      <dgm:spPr/>
    </dgm:pt>
    <dgm:pt modelId="{000CBE74-F6D4-488B-9C89-4AF90AE014D5}" type="pres">
      <dgm:prSet presAssocID="{AFDF97A0-1213-4ED2-8D27-358CFD927C21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AA84F063-80EE-4603-BC88-134D4E2691C5}" type="pres">
      <dgm:prSet presAssocID="{AFDF97A0-1213-4ED2-8D27-358CFD927C21}" presName="childText" presStyleLbl="revTx" presStyleIdx="2" presStyleCnt="8">
        <dgm:presLayoutVars>
          <dgm:bulletEnabled val="1"/>
        </dgm:presLayoutVars>
      </dgm:prSet>
      <dgm:spPr/>
    </dgm:pt>
    <dgm:pt modelId="{FF47497B-38E2-452A-8083-395388DA1C09}" type="pres">
      <dgm:prSet presAssocID="{17881677-A8B9-4C14-88E3-E3AA127B65E3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C1FCC81-887C-4688-BAA2-56CA300D8145}" type="pres">
      <dgm:prSet presAssocID="{17881677-A8B9-4C14-88E3-E3AA127B65E3}" presName="childText" presStyleLbl="revTx" presStyleIdx="3" presStyleCnt="8">
        <dgm:presLayoutVars>
          <dgm:bulletEnabled val="1"/>
        </dgm:presLayoutVars>
      </dgm:prSet>
      <dgm:spPr/>
    </dgm:pt>
    <dgm:pt modelId="{12178B75-8E57-45BB-A852-A9B18FC3B498}" type="pres">
      <dgm:prSet presAssocID="{0FA7CC71-756D-4C69-A9D5-FE3D6002B03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E78F8CE4-64CB-4BFB-A9A3-00C3DEF6B2E4}" type="pres">
      <dgm:prSet presAssocID="{0FA7CC71-756D-4C69-A9D5-FE3D6002B039}" presName="childText" presStyleLbl="revTx" presStyleIdx="4" presStyleCnt="8">
        <dgm:presLayoutVars>
          <dgm:bulletEnabled val="1"/>
        </dgm:presLayoutVars>
      </dgm:prSet>
      <dgm:spPr/>
    </dgm:pt>
    <dgm:pt modelId="{DDCDA28B-E744-487B-A3BA-8B91C8F75BDE}" type="pres">
      <dgm:prSet presAssocID="{6EABCA54-0769-4A35-A097-AA97C39AD4E7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251F6803-E4D4-4E93-8A17-C5F733301440}" type="pres">
      <dgm:prSet presAssocID="{6EABCA54-0769-4A35-A097-AA97C39AD4E7}" presName="childText" presStyleLbl="revTx" presStyleIdx="5" presStyleCnt="8">
        <dgm:presLayoutVars>
          <dgm:bulletEnabled val="1"/>
        </dgm:presLayoutVars>
      </dgm:prSet>
      <dgm:spPr/>
    </dgm:pt>
    <dgm:pt modelId="{6C721646-F165-4F43-8F19-7463A640E183}" type="pres">
      <dgm:prSet presAssocID="{75C9380E-B0B9-47AB-9DF9-89843897BB7A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86278B3-05D2-4B75-8697-695DDA6D4FFF}" type="pres">
      <dgm:prSet presAssocID="{75C9380E-B0B9-47AB-9DF9-89843897BB7A}" presName="childText" presStyleLbl="revTx" presStyleIdx="6" presStyleCnt="8">
        <dgm:presLayoutVars>
          <dgm:bulletEnabled val="1"/>
        </dgm:presLayoutVars>
      </dgm:prSet>
      <dgm:spPr/>
    </dgm:pt>
    <dgm:pt modelId="{77C0253E-E33A-4E20-90D1-DEA1C6D52766}" type="pres">
      <dgm:prSet presAssocID="{206B3D45-02E5-428D-B047-465CC6A44817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E613D37C-6E13-4EB5-AF0E-00AB354760E9}" type="pres">
      <dgm:prSet presAssocID="{206B3D45-02E5-428D-B047-465CC6A44817}" presName="childText" presStyleLbl="revTx" presStyleIdx="7" presStyleCnt="8">
        <dgm:presLayoutVars>
          <dgm:bulletEnabled val="1"/>
        </dgm:presLayoutVars>
      </dgm:prSet>
      <dgm:spPr/>
    </dgm:pt>
  </dgm:ptLst>
  <dgm:cxnLst>
    <dgm:cxn modelId="{FAA30900-228B-4836-BCA4-B6F9D4D9960D}" srcId="{6EABCA54-0769-4A35-A097-AA97C39AD4E7}" destId="{DA80C31E-9796-4DB5-BCBF-5A7263F3B5EC}" srcOrd="0" destOrd="0" parTransId="{5CAA54E3-A635-4F60-983F-5E1CC4E8A80E}" sibTransId="{D8426F6E-5877-4BDA-9BED-7348F6375A41}"/>
    <dgm:cxn modelId="{A8116B01-E285-4D2B-9B89-9DEA8CF6D727}" type="presOf" srcId="{6EABCA54-0769-4A35-A097-AA97C39AD4E7}" destId="{DDCDA28B-E744-487B-A3BA-8B91C8F75BDE}" srcOrd="0" destOrd="0" presId="urn:microsoft.com/office/officeart/2005/8/layout/vList2"/>
    <dgm:cxn modelId="{2D7AAE10-4E57-4B76-955B-4974DF4FB9B8}" type="presOf" srcId="{B64EAC60-FF12-4D66-BC60-20C6DE2D28D6}" destId="{E613D37C-6E13-4EB5-AF0E-00AB354760E9}" srcOrd="0" destOrd="0" presId="urn:microsoft.com/office/officeart/2005/8/layout/vList2"/>
    <dgm:cxn modelId="{91F08916-6180-44E6-B70C-1BFA9A281D36}" type="presOf" srcId="{C8B1EF95-A5BE-4FEC-877B-28F94C0CF2E4}" destId="{786278B3-05D2-4B75-8697-695DDA6D4FFF}" srcOrd="0" destOrd="0" presId="urn:microsoft.com/office/officeart/2005/8/layout/vList2"/>
    <dgm:cxn modelId="{33743119-442F-4F86-9A34-42C9D13F405C}" srcId="{75C9380E-B0B9-47AB-9DF9-89843897BB7A}" destId="{C8B1EF95-A5BE-4FEC-877B-28F94C0CF2E4}" srcOrd="0" destOrd="0" parTransId="{6C3DF6E7-9F34-414B-BE35-8E1650F8E309}" sibTransId="{CE322161-CE2C-4B87-BC08-E87534246433}"/>
    <dgm:cxn modelId="{858D101E-8C5B-4B8B-9CE6-A3B70C793C6E}" type="presOf" srcId="{7ED88429-36A2-44E3-8B27-275D3FE15AD9}" destId="{7AC01F8C-7331-4A8C-80D8-5920D6C3DF11}" srcOrd="0" destOrd="0" presId="urn:microsoft.com/office/officeart/2005/8/layout/vList2"/>
    <dgm:cxn modelId="{E6055127-6653-4E85-B354-371EE138DCDC}" srcId="{0FA7CC71-756D-4C69-A9D5-FE3D6002B039}" destId="{1286CBCF-E1E0-4D3F-801A-5BEA2E138A17}" srcOrd="0" destOrd="0" parTransId="{5CFA2BED-6D2C-4248-AA8A-59EFE55C8ADB}" sibTransId="{7EA62A7D-7933-4F7F-829A-3602F50E313A}"/>
    <dgm:cxn modelId="{34E69C29-D5A3-4075-A721-0B2530E50937}" type="presOf" srcId="{C3EB2942-B5DD-4E7E-8A43-FD90EF4F6296}" destId="{D3923154-B477-456C-AB07-3A0A667A95EC}" srcOrd="0" destOrd="0" presId="urn:microsoft.com/office/officeart/2005/8/layout/vList2"/>
    <dgm:cxn modelId="{534A7232-EA79-4831-B633-55105D4925EC}" type="presOf" srcId="{206B3D45-02E5-428D-B047-465CC6A44817}" destId="{77C0253E-E33A-4E20-90D1-DEA1C6D52766}" srcOrd="0" destOrd="0" presId="urn:microsoft.com/office/officeart/2005/8/layout/vList2"/>
    <dgm:cxn modelId="{66270E36-1CAF-444E-AE83-34AAC63128DF}" srcId="{206B3D45-02E5-428D-B047-465CC6A44817}" destId="{B64EAC60-FF12-4D66-BC60-20C6DE2D28D6}" srcOrd="0" destOrd="0" parTransId="{1997300B-32FD-439E-9D57-65B3740837F8}" sibTransId="{5DB2D04A-285F-4612-9416-07725C588D99}"/>
    <dgm:cxn modelId="{A791E137-EA2F-4913-B5E9-FA864C9DC545}" type="presOf" srcId="{75C9380E-B0B9-47AB-9DF9-89843897BB7A}" destId="{6C721646-F165-4F43-8F19-7463A640E183}" srcOrd="0" destOrd="0" presId="urn:microsoft.com/office/officeart/2005/8/layout/vList2"/>
    <dgm:cxn modelId="{40E0063E-32F5-4BDB-9FAF-60C43C7098F3}" srcId="{7ED88429-36A2-44E3-8B27-275D3FE15AD9}" destId="{0FA7CC71-756D-4C69-A9D5-FE3D6002B039}" srcOrd="4" destOrd="0" parTransId="{77ED96AD-B4D5-4D56-B934-1E7736067E82}" sibTransId="{AF0C3219-0861-406C-8DDB-5BF7E39A88E8}"/>
    <dgm:cxn modelId="{5CEEA062-52B7-45A9-9415-5CA4806E3477}" srcId="{7ED88429-36A2-44E3-8B27-275D3FE15AD9}" destId="{6EABCA54-0769-4A35-A097-AA97C39AD4E7}" srcOrd="5" destOrd="0" parTransId="{89F2C5E8-51E6-4982-A1A0-2413C2BB36D4}" sibTransId="{2BFAE183-B253-485B-8F8D-BEBFAB9C5CFE}"/>
    <dgm:cxn modelId="{6C901144-B309-4289-BED1-EA72FD6F7745}" type="presOf" srcId="{B1F5D837-589F-4BF9-86E6-9D3B81802809}" destId="{251F6803-E4D4-4E93-8A17-C5F733301440}" srcOrd="0" destOrd="1" presId="urn:microsoft.com/office/officeart/2005/8/layout/vList2"/>
    <dgm:cxn modelId="{92414D56-1284-450A-A5AC-03A11F0B5275}" srcId="{3DB7255F-7184-4DA7-8325-B9AB24076B81}" destId="{C3EB2942-B5DD-4E7E-8A43-FD90EF4F6296}" srcOrd="0" destOrd="0" parTransId="{CD626997-F591-45A2-B6D4-81D7AA9F21EA}" sibTransId="{B3C9563A-323D-49B2-B91C-5CC884812117}"/>
    <dgm:cxn modelId="{F4085078-2AB4-45DF-9556-8A6A64CF3B28}" srcId="{7ED88429-36A2-44E3-8B27-275D3FE15AD9}" destId="{17881677-A8B9-4C14-88E3-E3AA127B65E3}" srcOrd="3" destOrd="0" parTransId="{A0804DBE-6EFD-4D72-8B40-F4671B2B1F41}" sibTransId="{9EFDD8B7-FBA2-41FC-BFE4-F3520A00B803}"/>
    <dgm:cxn modelId="{FDE9BF96-F445-42EC-8166-D3A333DC08F0}" type="presOf" srcId="{AFDF97A0-1213-4ED2-8D27-358CFD927C21}" destId="{000CBE74-F6D4-488B-9C89-4AF90AE014D5}" srcOrd="0" destOrd="0" presId="urn:microsoft.com/office/officeart/2005/8/layout/vList2"/>
    <dgm:cxn modelId="{10457499-545A-4698-8A2A-C4A59317B6E2}" type="presOf" srcId="{EF03B08E-0E73-493D-AD78-6570C7D4F82A}" destId="{EB457E9D-5063-4F37-9C87-2899D2577D2D}" srcOrd="0" destOrd="0" presId="urn:microsoft.com/office/officeart/2005/8/layout/vList2"/>
    <dgm:cxn modelId="{A2CE949A-AD30-42C3-8831-BDFBCE820B47}" srcId="{6EABCA54-0769-4A35-A097-AA97C39AD4E7}" destId="{B1F5D837-589F-4BF9-86E6-9D3B81802809}" srcOrd="1" destOrd="0" parTransId="{A42568EF-DF69-4AD0-ADB3-35CCC86A72F7}" sibTransId="{FCA70A49-338B-462C-8857-FC7EEA708918}"/>
    <dgm:cxn modelId="{9BCFBF9B-54C8-46C3-A2E2-9609A0C44A9A}" type="presOf" srcId="{0FA7CC71-756D-4C69-A9D5-FE3D6002B039}" destId="{12178B75-8E57-45BB-A852-A9B18FC3B498}" srcOrd="0" destOrd="0" presId="urn:microsoft.com/office/officeart/2005/8/layout/vList2"/>
    <dgm:cxn modelId="{C21230BE-FF9C-4C9E-93D9-8243C75D2EFD}" type="presOf" srcId="{3DB7255F-7184-4DA7-8325-B9AB24076B81}" destId="{BD73809D-C58C-4029-87DD-79F724D7C115}" srcOrd="0" destOrd="0" presId="urn:microsoft.com/office/officeart/2005/8/layout/vList2"/>
    <dgm:cxn modelId="{3552F3BF-2AB5-40C0-B411-D84B209E8306}" srcId="{7ED88429-36A2-44E3-8B27-275D3FE15AD9}" destId="{206B3D45-02E5-428D-B047-465CC6A44817}" srcOrd="7" destOrd="0" parTransId="{9B0A6F16-7208-4168-9698-2C0FB1294F88}" sibTransId="{F881701A-4E80-43AA-9D20-5DE7E0C9507E}"/>
    <dgm:cxn modelId="{F98FE9C2-9EEA-4BAC-A5E2-CA3D14326ACC}" srcId="{7ED88429-36A2-44E3-8B27-275D3FE15AD9}" destId="{3DB7255F-7184-4DA7-8325-B9AB24076B81}" srcOrd="1" destOrd="0" parTransId="{1BA89537-E3C6-4FDC-8B9B-F9AFBEB66D31}" sibTransId="{093F522E-A1D3-4686-8F4C-15F22F496DF3}"/>
    <dgm:cxn modelId="{BEFB93CA-2809-49FA-B40C-A1D9654A3873}" srcId="{7ED88429-36A2-44E3-8B27-275D3FE15AD9}" destId="{75C9380E-B0B9-47AB-9DF9-89843897BB7A}" srcOrd="6" destOrd="0" parTransId="{EA6E55A9-D487-4E09-A131-B7AC4DB72AA3}" sibTransId="{1100BEAB-7C33-4504-A022-4461E8118859}"/>
    <dgm:cxn modelId="{F6C313CF-6012-461A-BEA8-5902FFAAB61D}" srcId="{17881677-A8B9-4C14-88E3-E3AA127B65E3}" destId="{BFE25940-E09A-4F5E-95A3-76F5C2BB9C5F}" srcOrd="0" destOrd="0" parTransId="{2EA192AF-EB79-41F9-B777-E895EBE178B2}" sibTransId="{09618859-E9F4-446C-A82B-3A6B421223B1}"/>
    <dgm:cxn modelId="{2DA1CED1-6F47-48D5-82DB-5E51167D5B99}" type="presOf" srcId="{1286CBCF-E1E0-4D3F-801A-5BEA2E138A17}" destId="{E78F8CE4-64CB-4BFB-A9A3-00C3DEF6B2E4}" srcOrd="0" destOrd="0" presId="urn:microsoft.com/office/officeart/2005/8/layout/vList2"/>
    <dgm:cxn modelId="{7B87A2DB-51E9-4DEE-BB6F-C78A36BADD06}" srcId="{7ED88429-36A2-44E3-8B27-275D3FE15AD9}" destId="{AFDF97A0-1213-4ED2-8D27-358CFD927C21}" srcOrd="2" destOrd="0" parTransId="{4E9767CB-BB37-4516-B23D-E9079EC4E501}" sibTransId="{DDA8B7D1-E7DF-435F-9ED3-C6F9DFBA087C}"/>
    <dgm:cxn modelId="{6AC069EA-0FF7-4CCD-9ACC-A3F022654029}" srcId="{7ED88429-36A2-44E3-8B27-275D3FE15AD9}" destId="{BEA6E8BE-D992-40BA-83C0-394BF25D5A9E}" srcOrd="0" destOrd="0" parTransId="{767C191C-5923-45E5-B609-C10EF6976B2E}" sibTransId="{ADEDC90F-B2B5-4C96-93F5-8104E20BCE90}"/>
    <dgm:cxn modelId="{06F0E5EB-4EAB-47EF-BE86-FD6D4BF06E25}" srcId="{BEA6E8BE-D992-40BA-83C0-394BF25D5A9E}" destId="{EF03B08E-0E73-493D-AD78-6570C7D4F82A}" srcOrd="0" destOrd="0" parTransId="{09B4F711-3365-47D9-976D-EA09A7086E7F}" sibTransId="{49F218C5-D6D4-4041-BB2C-803F494C943B}"/>
    <dgm:cxn modelId="{D26F41ED-DB34-4D13-B9D5-EA9FBDC4886F}" type="presOf" srcId="{3374CBD3-009D-474E-AAA3-726421E68936}" destId="{AA84F063-80EE-4603-BC88-134D4E2691C5}" srcOrd="0" destOrd="0" presId="urn:microsoft.com/office/officeart/2005/8/layout/vList2"/>
    <dgm:cxn modelId="{DD7248F6-99BD-49F8-AB06-C205028C9BFF}" srcId="{AFDF97A0-1213-4ED2-8D27-358CFD927C21}" destId="{3374CBD3-009D-474E-AAA3-726421E68936}" srcOrd="0" destOrd="0" parTransId="{677241A1-5C64-4D25-991E-91209F11EAB9}" sibTransId="{B8277E0A-75F9-45B8-8420-492A3B66975D}"/>
    <dgm:cxn modelId="{74C859F9-2537-4ADA-B063-ADD77DF4D831}" type="presOf" srcId="{BFE25940-E09A-4F5E-95A3-76F5C2BB9C5F}" destId="{CC1FCC81-887C-4688-BAA2-56CA300D8145}" srcOrd="0" destOrd="0" presId="urn:microsoft.com/office/officeart/2005/8/layout/vList2"/>
    <dgm:cxn modelId="{E880B7FA-B250-4118-A47A-7F507EBACE17}" type="presOf" srcId="{DA80C31E-9796-4DB5-BCBF-5A7263F3B5EC}" destId="{251F6803-E4D4-4E93-8A17-C5F733301440}" srcOrd="0" destOrd="0" presId="urn:microsoft.com/office/officeart/2005/8/layout/vList2"/>
    <dgm:cxn modelId="{9802ABFC-72C3-4E25-839D-C9F7826B989D}" type="presOf" srcId="{17881677-A8B9-4C14-88E3-E3AA127B65E3}" destId="{FF47497B-38E2-452A-8083-395388DA1C09}" srcOrd="0" destOrd="0" presId="urn:microsoft.com/office/officeart/2005/8/layout/vList2"/>
    <dgm:cxn modelId="{E9716AFF-AC3C-408D-8D00-64092656AFF1}" type="presOf" srcId="{BEA6E8BE-D992-40BA-83C0-394BF25D5A9E}" destId="{3B509E05-C470-41A0-9D94-98F4238B9EB6}" srcOrd="0" destOrd="0" presId="urn:microsoft.com/office/officeart/2005/8/layout/vList2"/>
    <dgm:cxn modelId="{73951A0E-1923-49C7-AF88-0F2B90024B98}" type="presParOf" srcId="{7AC01F8C-7331-4A8C-80D8-5920D6C3DF11}" destId="{3B509E05-C470-41A0-9D94-98F4238B9EB6}" srcOrd="0" destOrd="0" presId="urn:microsoft.com/office/officeart/2005/8/layout/vList2"/>
    <dgm:cxn modelId="{26945523-684F-4202-AE91-9CEF822BAE14}" type="presParOf" srcId="{7AC01F8C-7331-4A8C-80D8-5920D6C3DF11}" destId="{EB457E9D-5063-4F37-9C87-2899D2577D2D}" srcOrd="1" destOrd="0" presId="urn:microsoft.com/office/officeart/2005/8/layout/vList2"/>
    <dgm:cxn modelId="{1D625745-E33E-4D12-B5B7-422E7014F6D3}" type="presParOf" srcId="{7AC01F8C-7331-4A8C-80D8-5920D6C3DF11}" destId="{BD73809D-C58C-4029-87DD-79F724D7C115}" srcOrd="2" destOrd="0" presId="urn:microsoft.com/office/officeart/2005/8/layout/vList2"/>
    <dgm:cxn modelId="{DDC3247E-EC1A-4083-9C43-81F541C4636B}" type="presParOf" srcId="{7AC01F8C-7331-4A8C-80D8-5920D6C3DF11}" destId="{D3923154-B477-456C-AB07-3A0A667A95EC}" srcOrd="3" destOrd="0" presId="urn:microsoft.com/office/officeart/2005/8/layout/vList2"/>
    <dgm:cxn modelId="{88578A56-5E3D-4696-883D-08D6B47BCEC2}" type="presParOf" srcId="{7AC01F8C-7331-4A8C-80D8-5920D6C3DF11}" destId="{000CBE74-F6D4-488B-9C89-4AF90AE014D5}" srcOrd="4" destOrd="0" presId="urn:microsoft.com/office/officeart/2005/8/layout/vList2"/>
    <dgm:cxn modelId="{422A6B3D-53FE-4652-B1BD-05E9B7824592}" type="presParOf" srcId="{7AC01F8C-7331-4A8C-80D8-5920D6C3DF11}" destId="{AA84F063-80EE-4603-BC88-134D4E2691C5}" srcOrd="5" destOrd="0" presId="urn:microsoft.com/office/officeart/2005/8/layout/vList2"/>
    <dgm:cxn modelId="{4F595CCF-2909-436E-AB95-162A771F9399}" type="presParOf" srcId="{7AC01F8C-7331-4A8C-80D8-5920D6C3DF11}" destId="{FF47497B-38E2-452A-8083-395388DA1C09}" srcOrd="6" destOrd="0" presId="urn:microsoft.com/office/officeart/2005/8/layout/vList2"/>
    <dgm:cxn modelId="{9F98389F-26B1-423F-8EC4-10E81D2D732D}" type="presParOf" srcId="{7AC01F8C-7331-4A8C-80D8-5920D6C3DF11}" destId="{CC1FCC81-887C-4688-BAA2-56CA300D8145}" srcOrd="7" destOrd="0" presId="urn:microsoft.com/office/officeart/2005/8/layout/vList2"/>
    <dgm:cxn modelId="{55D8488E-4209-433E-AD13-50338DC5B5DF}" type="presParOf" srcId="{7AC01F8C-7331-4A8C-80D8-5920D6C3DF11}" destId="{12178B75-8E57-45BB-A852-A9B18FC3B498}" srcOrd="8" destOrd="0" presId="urn:microsoft.com/office/officeart/2005/8/layout/vList2"/>
    <dgm:cxn modelId="{B9185C8D-7A0B-4B3F-B2B8-4251084E7376}" type="presParOf" srcId="{7AC01F8C-7331-4A8C-80D8-5920D6C3DF11}" destId="{E78F8CE4-64CB-4BFB-A9A3-00C3DEF6B2E4}" srcOrd="9" destOrd="0" presId="urn:microsoft.com/office/officeart/2005/8/layout/vList2"/>
    <dgm:cxn modelId="{A1BB017D-5DF5-4B13-8FFE-0421F24158BC}" type="presParOf" srcId="{7AC01F8C-7331-4A8C-80D8-5920D6C3DF11}" destId="{DDCDA28B-E744-487B-A3BA-8B91C8F75BDE}" srcOrd="10" destOrd="0" presId="urn:microsoft.com/office/officeart/2005/8/layout/vList2"/>
    <dgm:cxn modelId="{36265A6F-A92C-4502-A111-70594E634263}" type="presParOf" srcId="{7AC01F8C-7331-4A8C-80D8-5920D6C3DF11}" destId="{251F6803-E4D4-4E93-8A17-C5F733301440}" srcOrd="11" destOrd="0" presId="urn:microsoft.com/office/officeart/2005/8/layout/vList2"/>
    <dgm:cxn modelId="{3EF32792-E85B-4E80-9E8C-EF49430EE011}" type="presParOf" srcId="{7AC01F8C-7331-4A8C-80D8-5920D6C3DF11}" destId="{6C721646-F165-4F43-8F19-7463A640E183}" srcOrd="12" destOrd="0" presId="urn:microsoft.com/office/officeart/2005/8/layout/vList2"/>
    <dgm:cxn modelId="{E5845BBE-C951-4DFD-BDA6-E001923337CB}" type="presParOf" srcId="{7AC01F8C-7331-4A8C-80D8-5920D6C3DF11}" destId="{786278B3-05D2-4B75-8697-695DDA6D4FFF}" srcOrd="13" destOrd="0" presId="urn:microsoft.com/office/officeart/2005/8/layout/vList2"/>
    <dgm:cxn modelId="{AF6887BD-5407-4F8A-BBCE-1F0B30D21A2B}" type="presParOf" srcId="{7AC01F8C-7331-4A8C-80D8-5920D6C3DF11}" destId="{77C0253E-E33A-4E20-90D1-DEA1C6D52766}" srcOrd="14" destOrd="0" presId="urn:microsoft.com/office/officeart/2005/8/layout/vList2"/>
    <dgm:cxn modelId="{61587FD2-A672-4E77-93DE-FEF1FAEC83A4}" type="presParOf" srcId="{7AC01F8C-7331-4A8C-80D8-5920D6C3DF11}" destId="{E613D37C-6E13-4EB5-AF0E-00AB354760E9}" srcOrd="1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73BBB5-6843-4905-BB5D-002FEF261406}" type="doc">
      <dgm:prSet loTypeId="urn:microsoft.com/office/officeart/2005/8/layout/lProcess3" loCatId="process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5B361959-9D08-4D37-96C4-3B25F4C5FCEE}">
      <dgm:prSet phldr="0"/>
      <dgm:spPr/>
      <dgm:t>
        <a:bodyPr/>
        <a:lstStyle/>
        <a:p>
          <a:pPr rtl="0"/>
          <a:r>
            <a:rPr lang="en-US" sz="1800" b="0">
              <a:latin typeface="Sabon Next LT"/>
            </a:rPr>
            <a:t>Rationale</a:t>
          </a:r>
        </a:p>
      </dgm:t>
    </dgm:pt>
    <dgm:pt modelId="{94CA354E-BCE9-4DCA-861A-CB359487D7FD}" type="parTrans" cxnId="{2DD803F0-C0EB-4BB5-A4E1-41545C198FF8}">
      <dgm:prSet/>
      <dgm:spPr/>
      <dgm:t>
        <a:bodyPr/>
        <a:lstStyle/>
        <a:p>
          <a:endParaRPr lang="en-US"/>
        </a:p>
      </dgm:t>
    </dgm:pt>
    <dgm:pt modelId="{3400FA22-5CA1-4D8F-A138-65E98C059CD9}" type="sibTrans" cxnId="{2DD803F0-C0EB-4BB5-A4E1-41545C198FF8}">
      <dgm:prSet/>
      <dgm:spPr/>
      <dgm:t>
        <a:bodyPr/>
        <a:lstStyle/>
        <a:p>
          <a:endParaRPr lang="en-US"/>
        </a:p>
      </dgm:t>
    </dgm:pt>
    <dgm:pt modelId="{9A20F812-CCD4-405B-9AC0-D8429EBC30A0}">
      <dgm:prSet/>
      <dgm:spPr/>
      <dgm:t>
        <a:bodyPr/>
        <a:lstStyle/>
        <a:p>
          <a:r>
            <a:rPr lang="en-US" b="0"/>
            <a:t>Pediatric Considerations</a:t>
          </a:r>
        </a:p>
      </dgm:t>
    </dgm:pt>
    <dgm:pt modelId="{39FBC7B8-E382-41BA-8A50-C13AD3EC6587}" type="parTrans" cxnId="{1C257810-1298-44A6-A0A5-9907FDC8EB24}">
      <dgm:prSet/>
      <dgm:spPr/>
      <dgm:t>
        <a:bodyPr/>
        <a:lstStyle/>
        <a:p>
          <a:endParaRPr lang="en-US"/>
        </a:p>
      </dgm:t>
    </dgm:pt>
    <dgm:pt modelId="{25297FB4-D928-49A2-9BEE-C26498656D60}" type="sibTrans" cxnId="{1C257810-1298-44A6-A0A5-9907FDC8EB24}">
      <dgm:prSet/>
      <dgm:spPr/>
      <dgm:t>
        <a:bodyPr/>
        <a:lstStyle/>
        <a:p>
          <a:endParaRPr lang="en-US"/>
        </a:p>
      </dgm:t>
    </dgm:pt>
    <dgm:pt modelId="{5E154059-7225-4655-8E58-1C85D976ECBC}">
      <dgm:prSet/>
      <dgm:spPr/>
      <dgm:t>
        <a:bodyPr/>
        <a:lstStyle/>
        <a:p>
          <a:r>
            <a:rPr lang="en-US" b="0"/>
            <a:t>Responses must be age-appropriate </a:t>
          </a:r>
        </a:p>
      </dgm:t>
    </dgm:pt>
    <dgm:pt modelId="{A2A68830-C21B-42D5-8B5E-033B7ACEFE7B}" type="parTrans" cxnId="{57DFC9D9-1C2F-419A-AC38-60FE4779A3E6}">
      <dgm:prSet/>
      <dgm:spPr/>
      <dgm:t>
        <a:bodyPr/>
        <a:lstStyle/>
        <a:p>
          <a:endParaRPr lang="en-US"/>
        </a:p>
      </dgm:t>
    </dgm:pt>
    <dgm:pt modelId="{8F83C3AE-4610-4194-9581-326AAD1809B1}" type="sibTrans" cxnId="{57DFC9D9-1C2F-419A-AC38-60FE4779A3E6}">
      <dgm:prSet/>
      <dgm:spPr/>
      <dgm:t>
        <a:bodyPr/>
        <a:lstStyle/>
        <a:p>
          <a:endParaRPr lang="en-US"/>
        </a:p>
      </dgm:t>
    </dgm:pt>
    <dgm:pt modelId="{50F8B5A0-5035-4950-8FF3-93C5D2101C87}">
      <dgm:prSet/>
      <dgm:spPr/>
      <dgm:t>
        <a:bodyPr/>
        <a:lstStyle/>
        <a:p>
          <a:pPr rtl="0"/>
          <a:r>
            <a:rPr lang="en-US" b="0">
              <a:latin typeface="Sabon Next LT"/>
            </a:rPr>
            <a:t>No verbal responses in 0-23 months </a:t>
          </a:r>
          <a:endParaRPr lang="en-US" b="0"/>
        </a:p>
      </dgm:t>
    </dgm:pt>
    <dgm:pt modelId="{F75D7161-5994-482F-92EE-B13D52B39806}" type="parTrans" cxnId="{FB032C7F-C735-4DBD-BD7B-8E397DE85A96}">
      <dgm:prSet/>
      <dgm:spPr/>
      <dgm:t>
        <a:bodyPr/>
        <a:lstStyle/>
        <a:p>
          <a:endParaRPr lang="en-US"/>
        </a:p>
      </dgm:t>
    </dgm:pt>
    <dgm:pt modelId="{06CD5420-F718-41C1-AEA6-672E57F624EF}" type="sibTrans" cxnId="{FB032C7F-C735-4DBD-BD7B-8E397DE85A96}">
      <dgm:prSet/>
      <dgm:spPr/>
      <dgm:t>
        <a:bodyPr/>
        <a:lstStyle/>
        <a:p>
          <a:endParaRPr lang="en-US"/>
        </a:p>
      </dgm:t>
    </dgm:pt>
    <dgm:pt modelId="{68B1BDEE-D91E-41A3-8AEA-6734065F8859}">
      <dgm:prSet/>
      <dgm:spPr/>
      <dgm:t>
        <a:bodyPr/>
        <a:lstStyle/>
        <a:p>
          <a:pPr rtl="0"/>
          <a:r>
            <a:rPr lang="en-US" b="0">
              <a:latin typeface="Sabon Next LT"/>
            </a:rPr>
            <a:t>Limited motor scale use in</a:t>
          </a:r>
          <a:r>
            <a:rPr lang="en-US" b="0"/>
            <a:t> infants (especially &lt;6–12 months) </a:t>
          </a:r>
        </a:p>
      </dgm:t>
    </dgm:pt>
    <dgm:pt modelId="{576FFCC4-7031-4E62-B835-C237A0601734}" type="parTrans" cxnId="{E4C7353B-A91A-44B1-AF76-E78011B6827E}">
      <dgm:prSet/>
      <dgm:spPr/>
      <dgm:t>
        <a:bodyPr/>
        <a:lstStyle/>
        <a:p>
          <a:endParaRPr lang="en-US"/>
        </a:p>
      </dgm:t>
    </dgm:pt>
    <dgm:pt modelId="{3750162B-583A-4D2C-9438-BA5FB02391FB}" type="sibTrans" cxnId="{E4C7353B-A91A-44B1-AF76-E78011B6827E}">
      <dgm:prSet/>
      <dgm:spPr/>
      <dgm:t>
        <a:bodyPr/>
        <a:lstStyle/>
        <a:p>
          <a:endParaRPr lang="en-US"/>
        </a:p>
      </dgm:t>
    </dgm:pt>
    <dgm:pt modelId="{6C9B72B5-FA8C-409F-B997-2C01B0A3B84D}">
      <dgm:prSet/>
      <dgm:spPr/>
      <dgm:t>
        <a:bodyPr/>
        <a:lstStyle/>
        <a:p>
          <a:r>
            <a:rPr lang="en-US" b="0">
              <a:latin typeface="Sabon Next LT"/>
            </a:rPr>
            <a:t>Any</a:t>
          </a:r>
          <a:r>
            <a:rPr lang="en-US" b="0"/>
            <a:t> sound (including crying) = speech response </a:t>
          </a:r>
        </a:p>
      </dgm:t>
    </dgm:pt>
    <dgm:pt modelId="{F8CD6B43-2472-43B0-B5A1-A7D457F94C6B}" type="parTrans" cxnId="{5CF09333-6AE4-45DE-AB5E-C2C3DCCB21B7}">
      <dgm:prSet/>
      <dgm:spPr/>
      <dgm:t>
        <a:bodyPr/>
        <a:lstStyle/>
        <a:p>
          <a:endParaRPr lang="en-US"/>
        </a:p>
      </dgm:t>
    </dgm:pt>
    <dgm:pt modelId="{43AC64C1-F687-41CF-9FCE-E92F7180E4DC}" type="sibTrans" cxnId="{5CF09333-6AE4-45DE-AB5E-C2C3DCCB21B7}">
      <dgm:prSet/>
      <dgm:spPr/>
      <dgm:t>
        <a:bodyPr/>
        <a:lstStyle/>
        <a:p>
          <a:endParaRPr lang="en-US"/>
        </a:p>
      </dgm:t>
    </dgm:pt>
    <dgm:pt modelId="{ACC4B3F0-DFB8-466A-B29B-FAAE3E247DC4}">
      <dgm:prSet/>
      <dgm:spPr/>
      <dgm:t>
        <a:bodyPr/>
        <a:lstStyle/>
        <a:p>
          <a:r>
            <a:rPr lang="en-US" sz="2200" b="0"/>
            <a:t>Orientation shown by: </a:t>
          </a:r>
        </a:p>
      </dgm:t>
    </dgm:pt>
    <dgm:pt modelId="{86209892-48D5-49BB-964A-F1B9FDD27EEE}" type="parTrans" cxnId="{C2E42EFE-E177-42B9-93AC-80217B5D7690}">
      <dgm:prSet/>
      <dgm:spPr/>
      <dgm:t>
        <a:bodyPr/>
        <a:lstStyle/>
        <a:p>
          <a:endParaRPr lang="en-US"/>
        </a:p>
      </dgm:t>
    </dgm:pt>
    <dgm:pt modelId="{6167EFE7-8EBA-419A-9F4A-5D0215F4C99A}" type="sibTrans" cxnId="{C2E42EFE-E177-42B9-93AC-80217B5D7690}">
      <dgm:prSet/>
      <dgm:spPr/>
      <dgm:t>
        <a:bodyPr/>
        <a:lstStyle/>
        <a:p>
          <a:endParaRPr lang="en-US"/>
        </a:p>
      </dgm:t>
    </dgm:pt>
    <dgm:pt modelId="{66AC6883-055C-42FF-8D37-F5AC652E9083}">
      <dgm:prSet/>
      <dgm:spPr/>
      <dgm:t>
        <a:bodyPr/>
        <a:lstStyle/>
        <a:p>
          <a:r>
            <a:rPr lang="en-US" b="0"/>
            <a:t>Recognizing parents </a:t>
          </a:r>
        </a:p>
      </dgm:t>
    </dgm:pt>
    <dgm:pt modelId="{B03BFB4D-5739-4825-8A27-D0A1012C7DC6}" type="parTrans" cxnId="{78147DDB-AE71-461F-A1F6-75735687BC86}">
      <dgm:prSet/>
      <dgm:spPr/>
      <dgm:t>
        <a:bodyPr/>
        <a:lstStyle/>
        <a:p>
          <a:endParaRPr lang="en-US"/>
        </a:p>
      </dgm:t>
    </dgm:pt>
    <dgm:pt modelId="{34355AD8-683E-44AE-A288-07247A7AB3B1}" type="sibTrans" cxnId="{78147DDB-AE71-461F-A1F6-75735687BC86}">
      <dgm:prSet/>
      <dgm:spPr/>
      <dgm:t>
        <a:bodyPr/>
        <a:lstStyle/>
        <a:p>
          <a:endParaRPr lang="en-US"/>
        </a:p>
      </dgm:t>
    </dgm:pt>
    <dgm:pt modelId="{F79056F7-6354-40A2-8295-055FD149EE90}">
      <dgm:prSet/>
      <dgm:spPr/>
      <dgm:t>
        <a:bodyPr/>
        <a:lstStyle/>
        <a:p>
          <a:r>
            <a:rPr lang="en-US" sz="2200" b="0"/>
            <a:t>Stating own name </a:t>
          </a:r>
        </a:p>
      </dgm:t>
    </dgm:pt>
    <dgm:pt modelId="{BD21981F-601D-4F43-A1C0-D3F5FC41152C}" type="parTrans" cxnId="{2C1A3534-2401-4348-A0D1-C93DE8D5ACEE}">
      <dgm:prSet/>
      <dgm:spPr/>
      <dgm:t>
        <a:bodyPr/>
        <a:lstStyle/>
        <a:p>
          <a:endParaRPr lang="en-US"/>
        </a:p>
      </dgm:t>
    </dgm:pt>
    <dgm:pt modelId="{757300BA-6E71-42C6-AADC-0A57C0663F74}" type="sibTrans" cxnId="{2C1A3534-2401-4348-A0D1-C93DE8D5ACEE}">
      <dgm:prSet/>
      <dgm:spPr/>
      <dgm:t>
        <a:bodyPr/>
        <a:lstStyle/>
        <a:p>
          <a:endParaRPr lang="en-US"/>
        </a:p>
      </dgm:t>
    </dgm:pt>
    <dgm:pt modelId="{DDBF13B6-90AB-4F6E-8F26-39FDF0098BF5}">
      <dgm:prSet/>
      <dgm:spPr/>
      <dgm:t>
        <a:bodyPr/>
        <a:lstStyle/>
        <a:p>
          <a:r>
            <a:rPr lang="en-US" sz="2600" b="0"/>
            <a:t>Clinical Tips:</a:t>
          </a:r>
        </a:p>
      </dgm:t>
    </dgm:pt>
    <dgm:pt modelId="{66F9BB16-6853-43BD-8114-F951B7E104C8}" type="parTrans" cxnId="{4BA8B4B2-19F8-4464-9E8C-9BEDC4609517}">
      <dgm:prSet/>
      <dgm:spPr/>
      <dgm:t>
        <a:bodyPr/>
        <a:lstStyle/>
        <a:p>
          <a:endParaRPr lang="en-US"/>
        </a:p>
      </dgm:t>
    </dgm:pt>
    <dgm:pt modelId="{28E8FC65-59E1-4512-BB2B-B27849BCF12A}" type="sibTrans" cxnId="{4BA8B4B2-19F8-4464-9E8C-9BEDC4609517}">
      <dgm:prSet/>
      <dgm:spPr/>
      <dgm:t>
        <a:bodyPr/>
        <a:lstStyle/>
        <a:p>
          <a:endParaRPr lang="en-US"/>
        </a:p>
      </dgm:t>
    </dgm:pt>
    <dgm:pt modelId="{EDA53F2F-8B43-43B3-9613-DA96DAC57D46}">
      <dgm:prSet/>
      <dgm:spPr/>
      <dgm:t>
        <a:bodyPr/>
        <a:lstStyle/>
        <a:p>
          <a:r>
            <a:rPr lang="en-US" b="0"/>
            <a:t>Have a parent present to help elicit responses </a:t>
          </a:r>
        </a:p>
      </dgm:t>
    </dgm:pt>
    <dgm:pt modelId="{A73D687E-9C48-4DDE-8B56-735FF23D9616}" type="parTrans" cxnId="{D90B08C4-7838-4D1D-BFE9-091564389DED}">
      <dgm:prSet/>
      <dgm:spPr/>
      <dgm:t>
        <a:bodyPr/>
        <a:lstStyle/>
        <a:p>
          <a:endParaRPr lang="en-US"/>
        </a:p>
      </dgm:t>
    </dgm:pt>
    <dgm:pt modelId="{EBC2DD78-FC3F-4D63-9232-10EB41FE9719}" type="sibTrans" cxnId="{D90B08C4-7838-4D1D-BFE9-091564389DED}">
      <dgm:prSet/>
      <dgm:spPr/>
      <dgm:t>
        <a:bodyPr/>
        <a:lstStyle/>
        <a:p>
          <a:endParaRPr lang="en-US"/>
        </a:p>
      </dgm:t>
    </dgm:pt>
    <dgm:pt modelId="{40F90E71-FDAC-4802-B87C-8A5714749EA9}">
      <dgm:prSet/>
      <dgm:spPr/>
      <dgm:t>
        <a:bodyPr/>
        <a:lstStyle/>
        <a:p>
          <a:pPr rtl="0"/>
          <a:r>
            <a:rPr lang="en-US" b="0"/>
            <a:t>Young children may not respond to</a:t>
          </a:r>
          <a:r>
            <a:rPr lang="en-US" b="0">
              <a:latin typeface="Sabon Next LT"/>
            </a:rPr>
            <a:t> </a:t>
          </a:r>
          <a:r>
            <a:rPr lang="en-US" sz="1800" b="0">
              <a:latin typeface="Sabon Next LT"/>
            </a:rPr>
            <a:t>u</a:t>
          </a:r>
          <a:r>
            <a:rPr lang="en-US" sz="2600" b="0">
              <a:latin typeface="Sabon Next LT"/>
            </a:rPr>
            <a:t>nfamiliar</a:t>
          </a:r>
          <a:r>
            <a:rPr lang="en-US" sz="2600" b="0"/>
            <a:t> environments </a:t>
          </a:r>
          <a:r>
            <a:rPr lang="en-US" sz="2600" b="0">
              <a:latin typeface="Sabon Next LT"/>
            </a:rPr>
            <a:t>and voices</a:t>
          </a:r>
          <a:endParaRPr lang="en-US" sz="2600" b="0"/>
        </a:p>
      </dgm:t>
    </dgm:pt>
    <dgm:pt modelId="{A8BD837C-8A65-49EA-AB44-B8FE51717654}" type="parTrans" cxnId="{3BA92B0A-64C9-4F50-AB43-EA0B35730857}">
      <dgm:prSet/>
      <dgm:spPr/>
      <dgm:t>
        <a:bodyPr/>
        <a:lstStyle/>
        <a:p>
          <a:endParaRPr lang="en-US"/>
        </a:p>
      </dgm:t>
    </dgm:pt>
    <dgm:pt modelId="{57D4CA55-FE9D-409A-A5F6-CF434A7CF53D}" type="sibTrans" cxnId="{3BA92B0A-64C9-4F50-AB43-EA0B35730857}">
      <dgm:prSet/>
      <dgm:spPr/>
      <dgm:t>
        <a:bodyPr/>
        <a:lstStyle/>
        <a:p>
          <a:endParaRPr lang="en-US"/>
        </a:p>
      </dgm:t>
    </dgm:pt>
    <dgm:pt modelId="{EC0FA5EA-0E79-431F-BBFC-C96F3BDFA8BA}">
      <dgm:prSet phldr="0"/>
      <dgm:spPr/>
      <dgm:t>
        <a:bodyPr/>
        <a:lstStyle/>
        <a:p>
          <a:pPr rtl="0"/>
          <a:r>
            <a:rPr lang="en-US" sz="1400" b="0">
              <a:latin typeface="Sabon Next LT"/>
            </a:rPr>
            <a:t>Used to detect changes in mental status and life-threatening complications</a:t>
          </a:r>
        </a:p>
      </dgm:t>
    </dgm:pt>
    <dgm:pt modelId="{620E5F33-0E5E-41FB-925D-9474833B6A22}" type="parTrans" cxnId="{5A63422A-E2BF-4E85-A36A-7DDC7B4B4ABC}">
      <dgm:prSet/>
      <dgm:spPr/>
    </dgm:pt>
    <dgm:pt modelId="{684A6E22-062B-42D9-A889-6F8595E0D092}" type="sibTrans" cxnId="{5A63422A-E2BF-4E85-A36A-7DDC7B4B4ABC}">
      <dgm:prSet/>
      <dgm:spPr/>
    </dgm:pt>
    <dgm:pt modelId="{F1B781C5-E90A-41CD-B48C-96002F6D4CB0}" type="pres">
      <dgm:prSet presAssocID="{0073BBB5-6843-4905-BB5D-002FEF26140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497DEC3-2793-4544-9C4D-EEF6AE5FE1F9}" type="pres">
      <dgm:prSet presAssocID="{5B361959-9D08-4D37-96C4-3B25F4C5FCEE}" presName="horFlow" presStyleCnt="0"/>
      <dgm:spPr/>
    </dgm:pt>
    <dgm:pt modelId="{CC41A8B4-FB40-40C4-B35A-035861A21778}" type="pres">
      <dgm:prSet presAssocID="{5B361959-9D08-4D37-96C4-3B25F4C5FCEE}" presName="bigChev" presStyleLbl="node1" presStyleIdx="0" presStyleCnt="4"/>
      <dgm:spPr/>
    </dgm:pt>
    <dgm:pt modelId="{8AD42CE0-3BA6-48C4-A6D4-869A6FF0B4A6}" type="pres">
      <dgm:prSet presAssocID="{620E5F33-0E5E-41FB-925D-9474833B6A22}" presName="parTrans" presStyleCnt="0"/>
      <dgm:spPr/>
    </dgm:pt>
    <dgm:pt modelId="{6D809500-8014-4232-888E-0982E7B123BF}" type="pres">
      <dgm:prSet presAssocID="{EC0FA5EA-0E79-431F-BBFC-C96F3BDFA8BA}" presName="node" presStyleLbl="alignAccFollowNode1" presStyleIdx="0" presStyleCnt="9">
        <dgm:presLayoutVars>
          <dgm:bulletEnabled val="1"/>
        </dgm:presLayoutVars>
      </dgm:prSet>
      <dgm:spPr/>
    </dgm:pt>
    <dgm:pt modelId="{55E15935-C810-49D7-B4CF-5D3B9A0814F9}" type="pres">
      <dgm:prSet presAssocID="{5B361959-9D08-4D37-96C4-3B25F4C5FCEE}" presName="vSp" presStyleCnt="0"/>
      <dgm:spPr/>
    </dgm:pt>
    <dgm:pt modelId="{11B0782C-09E5-40CD-AB88-E5B452E5371A}" type="pres">
      <dgm:prSet presAssocID="{9A20F812-CCD4-405B-9AC0-D8429EBC30A0}" presName="horFlow" presStyleCnt="0"/>
      <dgm:spPr/>
    </dgm:pt>
    <dgm:pt modelId="{1B2B6638-B117-430D-8CBB-C4FE38D99B09}" type="pres">
      <dgm:prSet presAssocID="{9A20F812-CCD4-405B-9AC0-D8429EBC30A0}" presName="bigChev" presStyleLbl="node1" presStyleIdx="1" presStyleCnt="4"/>
      <dgm:spPr/>
    </dgm:pt>
    <dgm:pt modelId="{52227B1D-BB47-4BE8-9FD4-96CA9CE7CCDC}" type="pres">
      <dgm:prSet presAssocID="{A2A68830-C21B-42D5-8B5E-033B7ACEFE7B}" presName="parTrans" presStyleCnt="0"/>
      <dgm:spPr/>
    </dgm:pt>
    <dgm:pt modelId="{1DCA2B8F-D50D-478F-A3CE-6DDD40B4FA8E}" type="pres">
      <dgm:prSet presAssocID="{5E154059-7225-4655-8E58-1C85D976ECBC}" presName="node" presStyleLbl="alignAccFollowNode1" presStyleIdx="1" presStyleCnt="9">
        <dgm:presLayoutVars>
          <dgm:bulletEnabled val="1"/>
        </dgm:presLayoutVars>
      </dgm:prSet>
      <dgm:spPr/>
    </dgm:pt>
    <dgm:pt modelId="{4EF5A790-A3EC-42D5-95E6-44301EA89873}" type="pres">
      <dgm:prSet presAssocID="{8F83C3AE-4610-4194-9581-326AAD1809B1}" presName="sibTrans" presStyleCnt="0"/>
      <dgm:spPr/>
    </dgm:pt>
    <dgm:pt modelId="{9FDB533B-C1AB-4E60-9798-A0684DFA892A}" type="pres">
      <dgm:prSet presAssocID="{50F8B5A0-5035-4950-8FF3-93C5D2101C87}" presName="node" presStyleLbl="alignAccFollowNode1" presStyleIdx="2" presStyleCnt="9">
        <dgm:presLayoutVars>
          <dgm:bulletEnabled val="1"/>
        </dgm:presLayoutVars>
      </dgm:prSet>
      <dgm:spPr/>
    </dgm:pt>
    <dgm:pt modelId="{D5ADA8E4-E867-43C2-A525-2CCD2C07F91E}" type="pres">
      <dgm:prSet presAssocID="{06CD5420-F718-41C1-AEA6-672E57F624EF}" presName="sibTrans" presStyleCnt="0"/>
      <dgm:spPr/>
    </dgm:pt>
    <dgm:pt modelId="{89D86BA3-E9B8-411E-A793-C321E413A7E2}" type="pres">
      <dgm:prSet presAssocID="{68B1BDEE-D91E-41A3-8AEA-6734065F8859}" presName="node" presStyleLbl="alignAccFollowNode1" presStyleIdx="3" presStyleCnt="9">
        <dgm:presLayoutVars>
          <dgm:bulletEnabled val="1"/>
        </dgm:presLayoutVars>
      </dgm:prSet>
      <dgm:spPr/>
    </dgm:pt>
    <dgm:pt modelId="{435205B9-99FF-47ED-ADE1-280CAC5B4C04}" type="pres">
      <dgm:prSet presAssocID="{3750162B-583A-4D2C-9438-BA5FB02391FB}" presName="sibTrans" presStyleCnt="0"/>
      <dgm:spPr/>
    </dgm:pt>
    <dgm:pt modelId="{1EB8D818-D866-477F-971C-E4C6B5724139}" type="pres">
      <dgm:prSet presAssocID="{6C9B72B5-FA8C-409F-B997-2C01B0A3B84D}" presName="node" presStyleLbl="alignAccFollowNode1" presStyleIdx="4" presStyleCnt="9">
        <dgm:presLayoutVars>
          <dgm:bulletEnabled val="1"/>
        </dgm:presLayoutVars>
      </dgm:prSet>
      <dgm:spPr/>
    </dgm:pt>
    <dgm:pt modelId="{80B273CF-51F7-4F42-BFC8-F181E26301BA}" type="pres">
      <dgm:prSet presAssocID="{9A20F812-CCD4-405B-9AC0-D8429EBC30A0}" presName="vSp" presStyleCnt="0"/>
      <dgm:spPr/>
    </dgm:pt>
    <dgm:pt modelId="{8603D37D-5414-4D1C-A933-CB2578F1B8A2}" type="pres">
      <dgm:prSet presAssocID="{ACC4B3F0-DFB8-466A-B29B-FAAE3E247DC4}" presName="horFlow" presStyleCnt="0"/>
      <dgm:spPr/>
    </dgm:pt>
    <dgm:pt modelId="{D4B469BC-AC60-4C33-B09B-006ADAF2D6A9}" type="pres">
      <dgm:prSet presAssocID="{ACC4B3F0-DFB8-466A-B29B-FAAE3E247DC4}" presName="bigChev" presStyleLbl="node1" presStyleIdx="2" presStyleCnt="4"/>
      <dgm:spPr/>
    </dgm:pt>
    <dgm:pt modelId="{76B146A5-F3AF-4112-9866-0FD15339DEDC}" type="pres">
      <dgm:prSet presAssocID="{B03BFB4D-5739-4825-8A27-D0A1012C7DC6}" presName="parTrans" presStyleCnt="0"/>
      <dgm:spPr/>
    </dgm:pt>
    <dgm:pt modelId="{4836EBAB-048A-4D1C-A316-1A1FB7046D07}" type="pres">
      <dgm:prSet presAssocID="{66AC6883-055C-42FF-8D37-F5AC652E9083}" presName="node" presStyleLbl="alignAccFollowNode1" presStyleIdx="5" presStyleCnt="9">
        <dgm:presLayoutVars>
          <dgm:bulletEnabled val="1"/>
        </dgm:presLayoutVars>
      </dgm:prSet>
      <dgm:spPr/>
    </dgm:pt>
    <dgm:pt modelId="{E601A435-EA5B-4F51-84B8-D523F80F8E4C}" type="pres">
      <dgm:prSet presAssocID="{34355AD8-683E-44AE-A288-07247A7AB3B1}" presName="sibTrans" presStyleCnt="0"/>
      <dgm:spPr/>
    </dgm:pt>
    <dgm:pt modelId="{A86B4718-4B04-4C5E-8A8D-3E7FEA64124C}" type="pres">
      <dgm:prSet presAssocID="{F79056F7-6354-40A2-8295-055FD149EE90}" presName="node" presStyleLbl="alignAccFollowNode1" presStyleIdx="6" presStyleCnt="9">
        <dgm:presLayoutVars>
          <dgm:bulletEnabled val="1"/>
        </dgm:presLayoutVars>
      </dgm:prSet>
      <dgm:spPr/>
    </dgm:pt>
    <dgm:pt modelId="{4BE1E3B3-5DBE-4B90-864A-9B00B5A8EDEC}" type="pres">
      <dgm:prSet presAssocID="{ACC4B3F0-DFB8-466A-B29B-FAAE3E247DC4}" presName="vSp" presStyleCnt="0"/>
      <dgm:spPr/>
    </dgm:pt>
    <dgm:pt modelId="{0F38A6A0-5E21-4FAB-A5CA-004CF65EFDD9}" type="pres">
      <dgm:prSet presAssocID="{DDBF13B6-90AB-4F6E-8F26-39FDF0098BF5}" presName="horFlow" presStyleCnt="0"/>
      <dgm:spPr/>
    </dgm:pt>
    <dgm:pt modelId="{002CD900-824B-431B-9E1E-AA82C02F665D}" type="pres">
      <dgm:prSet presAssocID="{DDBF13B6-90AB-4F6E-8F26-39FDF0098BF5}" presName="bigChev" presStyleLbl="node1" presStyleIdx="3" presStyleCnt="4"/>
      <dgm:spPr/>
    </dgm:pt>
    <dgm:pt modelId="{55EFBB07-28C5-4F05-A48F-DC03361422C6}" type="pres">
      <dgm:prSet presAssocID="{A73D687E-9C48-4DDE-8B56-735FF23D9616}" presName="parTrans" presStyleCnt="0"/>
      <dgm:spPr/>
    </dgm:pt>
    <dgm:pt modelId="{5B3F4991-FD3A-48EF-A869-F2279274C089}" type="pres">
      <dgm:prSet presAssocID="{EDA53F2F-8B43-43B3-9613-DA96DAC57D46}" presName="node" presStyleLbl="alignAccFollowNode1" presStyleIdx="7" presStyleCnt="9">
        <dgm:presLayoutVars>
          <dgm:bulletEnabled val="1"/>
        </dgm:presLayoutVars>
      </dgm:prSet>
      <dgm:spPr/>
    </dgm:pt>
    <dgm:pt modelId="{1478178C-4145-410F-B18A-0E9FC337E6C9}" type="pres">
      <dgm:prSet presAssocID="{EBC2DD78-FC3F-4D63-9232-10EB41FE9719}" presName="sibTrans" presStyleCnt="0"/>
      <dgm:spPr/>
    </dgm:pt>
    <dgm:pt modelId="{42961897-30BD-4D45-BB52-F7D74BE1E907}" type="pres">
      <dgm:prSet presAssocID="{40F90E71-FDAC-4802-B87C-8A5714749EA9}" presName="node" presStyleLbl="alignAccFollowNode1" presStyleIdx="8" presStyleCnt="9">
        <dgm:presLayoutVars>
          <dgm:bulletEnabled val="1"/>
        </dgm:presLayoutVars>
      </dgm:prSet>
      <dgm:spPr/>
    </dgm:pt>
  </dgm:ptLst>
  <dgm:cxnLst>
    <dgm:cxn modelId="{B61F6205-183F-4098-8A07-20F48474503C}" type="presOf" srcId="{6C9B72B5-FA8C-409F-B997-2C01B0A3B84D}" destId="{1EB8D818-D866-477F-971C-E4C6B5724139}" srcOrd="0" destOrd="0" presId="urn:microsoft.com/office/officeart/2005/8/layout/lProcess3"/>
    <dgm:cxn modelId="{3BA92B0A-64C9-4F50-AB43-EA0B35730857}" srcId="{DDBF13B6-90AB-4F6E-8F26-39FDF0098BF5}" destId="{40F90E71-FDAC-4802-B87C-8A5714749EA9}" srcOrd="1" destOrd="0" parTransId="{A8BD837C-8A65-49EA-AB44-B8FE51717654}" sibTransId="{57D4CA55-FE9D-409A-A5F6-CF434A7CF53D}"/>
    <dgm:cxn modelId="{1C257810-1298-44A6-A0A5-9907FDC8EB24}" srcId="{0073BBB5-6843-4905-BB5D-002FEF261406}" destId="{9A20F812-CCD4-405B-9AC0-D8429EBC30A0}" srcOrd="1" destOrd="0" parTransId="{39FBC7B8-E382-41BA-8A50-C13AD3EC6587}" sibTransId="{25297FB4-D928-49A2-9BEE-C26498656D60}"/>
    <dgm:cxn modelId="{9BC0EC21-7C98-4395-98D4-48CF864EA4F3}" type="presOf" srcId="{ACC4B3F0-DFB8-466A-B29B-FAAE3E247DC4}" destId="{D4B469BC-AC60-4C33-B09B-006ADAF2D6A9}" srcOrd="0" destOrd="0" presId="urn:microsoft.com/office/officeart/2005/8/layout/lProcess3"/>
    <dgm:cxn modelId="{5A63422A-E2BF-4E85-A36A-7DDC7B4B4ABC}" srcId="{5B361959-9D08-4D37-96C4-3B25F4C5FCEE}" destId="{EC0FA5EA-0E79-431F-BBFC-C96F3BDFA8BA}" srcOrd="0" destOrd="0" parTransId="{620E5F33-0E5E-41FB-925D-9474833B6A22}" sibTransId="{684A6E22-062B-42D9-A889-6F8595E0D092}"/>
    <dgm:cxn modelId="{FDCD1530-8ECF-46BB-9C2A-058A3864FF72}" type="presOf" srcId="{66AC6883-055C-42FF-8D37-F5AC652E9083}" destId="{4836EBAB-048A-4D1C-A316-1A1FB7046D07}" srcOrd="0" destOrd="0" presId="urn:microsoft.com/office/officeart/2005/8/layout/lProcess3"/>
    <dgm:cxn modelId="{5CF09333-6AE4-45DE-AB5E-C2C3DCCB21B7}" srcId="{9A20F812-CCD4-405B-9AC0-D8429EBC30A0}" destId="{6C9B72B5-FA8C-409F-B997-2C01B0A3B84D}" srcOrd="3" destOrd="0" parTransId="{F8CD6B43-2472-43B0-B5A1-A7D457F94C6B}" sibTransId="{43AC64C1-F687-41CF-9FCE-E92F7180E4DC}"/>
    <dgm:cxn modelId="{2C1A3534-2401-4348-A0D1-C93DE8D5ACEE}" srcId="{ACC4B3F0-DFB8-466A-B29B-FAAE3E247DC4}" destId="{F79056F7-6354-40A2-8295-055FD149EE90}" srcOrd="1" destOrd="0" parTransId="{BD21981F-601D-4F43-A1C0-D3F5FC41152C}" sibTransId="{757300BA-6E71-42C6-AADC-0A57C0663F74}"/>
    <dgm:cxn modelId="{F194A035-BD1D-45AF-A829-B1197AD363F1}" type="presOf" srcId="{50F8B5A0-5035-4950-8FF3-93C5D2101C87}" destId="{9FDB533B-C1AB-4E60-9798-A0684DFA892A}" srcOrd="0" destOrd="0" presId="urn:microsoft.com/office/officeart/2005/8/layout/lProcess3"/>
    <dgm:cxn modelId="{E4C7353B-A91A-44B1-AF76-E78011B6827E}" srcId="{9A20F812-CCD4-405B-9AC0-D8429EBC30A0}" destId="{68B1BDEE-D91E-41A3-8AEA-6734065F8859}" srcOrd="2" destOrd="0" parTransId="{576FFCC4-7031-4E62-B835-C237A0601734}" sibTransId="{3750162B-583A-4D2C-9438-BA5FB02391FB}"/>
    <dgm:cxn modelId="{C417B35D-CF5A-4532-BE80-D4565BA170DF}" type="presOf" srcId="{9A20F812-CCD4-405B-9AC0-D8429EBC30A0}" destId="{1B2B6638-B117-430D-8CBB-C4FE38D99B09}" srcOrd="0" destOrd="0" presId="urn:microsoft.com/office/officeart/2005/8/layout/lProcess3"/>
    <dgm:cxn modelId="{FB032C7F-C735-4DBD-BD7B-8E397DE85A96}" srcId="{9A20F812-CCD4-405B-9AC0-D8429EBC30A0}" destId="{50F8B5A0-5035-4950-8FF3-93C5D2101C87}" srcOrd="1" destOrd="0" parTransId="{F75D7161-5994-482F-92EE-B13D52B39806}" sibTransId="{06CD5420-F718-41C1-AEA6-672E57F624EF}"/>
    <dgm:cxn modelId="{0C7DB381-B0EF-46C2-84FC-FC5E6C4D633F}" type="presOf" srcId="{DDBF13B6-90AB-4F6E-8F26-39FDF0098BF5}" destId="{002CD900-824B-431B-9E1E-AA82C02F665D}" srcOrd="0" destOrd="0" presId="urn:microsoft.com/office/officeart/2005/8/layout/lProcess3"/>
    <dgm:cxn modelId="{B22C2683-7AE1-46EB-8071-DC0ECCD7F1C6}" type="presOf" srcId="{40F90E71-FDAC-4802-B87C-8A5714749EA9}" destId="{42961897-30BD-4D45-BB52-F7D74BE1E907}" srcOrd="0" destOrd="0" presId="urn:microsoft.com/office/officeart/2005/8/layout/lProcess3"/>
    <dgm:cxn modelId="{967CF58E-B04C-45BB-9F02-792AB1676F66}" type="presOf" srcId="{EC0FA5EA-0E79-431F-BBFC-C96F3BDFA8BA}" destId="{6D809500-8014-4232-888E-0982E7B123BF}" srcOrd="0" destOrd="0" presId="urn:microsoft.com/office/officeart/2005/8/layout/lProcess3"/>
    <dgm:cxn modelId="{1A4EB9A0-67EC-43F8-81D1-E40E28E8E189}" type="presOf" srcId="{F79056F7-6354-40A2-8295-055FD149EE90}" destId="{A86B4718-4B04-4C5E-8A8D-3E7FEA64124C}" srcOrd="0" destOrd="0" presId="urn:microsoft.com/office/officeart/2005/8/layout/lProcess3"/>
    <dgm:cxn modelId="{24823AA4-F589-43E9-9C23-C0C42DE86104}" type="presOf" srcId="{5B361959-9D08-4D37-96C4-3B25F4C5FCEE}" destId="{CC41A8B4-FB40-40C4-B35A-035861A21778}" srcOrd="0" destOrd="0" presId="urn:microsoft.com/office/officeart/2005/8/layout/lProcess3"/>
    <dgm:cxn modelId="{F39722A6-84EE-4DEA-8A1B-022913450BA1}" type="presOf" srcId="{68B1BDEE-D91E-41A3-8AEA-6734065F8859}" destId="{89D86BA3-E9B8-411E-A793-C321E413A7E2}" srcOrd="0" destOrd="0" presId="urn:microsoft.com/office/officeart/2005/8/layout/lProcess3"/>
    <dgm:cxn modelId="{4BA8B4B2-19F8-4464-9E8C-9BEDC4609517}" srcId="{0073BBB5-6843-4905-BB5D-002FEF261406}" destId="{DDBF13B6-90AB-4F6E-8F26-39FDF0098BF5}" srcOrd="3" destOrd="0" parTransId="{66F9BB16-6853-43BD-8114-F951B7E104C8}" sibTransId="{28E8FC65-59E1-4512-BB2B-B27849BCF12A}"/>
    <dgm:cxn modelId="{183A8FC2-6E9E-43EF-8055-507B704D2089}" type="presOf" srcId="{0073BBB5-6843-4905-BB5D-002FEF261406}" destId="{F1B781C5-E90A-41CD-B48C-96002F6D4CB0}" srcOrd="0" destOrd="0" presId="urn:microsoft.com/office/officeart/2005/8/layout/lProcess3"/>
    <dgm:cxn modelId="{D90B08C4-7838-4D1D-BFE9-091564389DED}" srcId="{DDBF13B6-90AB-4F6E-8F26-39FDF0098BF5}" destId="{EDA53F2F-8B43-43B3-9613-DA96DAC57D46}" srcOrd="0" destOrd="0" parTransId="{A73D687E-9C48-4DDE-8B56-735FF23D9616}" sibTransId="{EBC2DD78-FC3F-4D63-9232-10EB41FE9719}"/>
    <dgm:cxn modelId="{57DFC9D9-1C2F-419A-AC38-60FE4779A3E6}" srcId="{9A20F812-CCD4-405B-9AC0-D8429EBC30A0}" destId="{5E154059-7225-4655-8E58-1C85D976ECBC}" srcOrd="0" destOrd="0" parTransId="{A2A68830-C21B-42D5-8B5E-033B7ACEFE7B}" sibTransId="{8F83C3AE-4610-4194-9581-326AAD1809B1}"/>
    <dgm:cxn modelId="{78147DDB-AE71-461F-A1F6-75735687BC86}" srcId="{ACC4B3F0-DFB8-466A-B29B-FAAE3E247DC4}" destId="{66AC6883-055C-42FF-8D37-F5AC652E9083}" srcOrd="0" destOrd="0" parTransId="{B03BFB4D-5739-4825-8A27-D0A1012C7DC6}" sibTransId="{34355AD8-683E-44AE-A288-07247A7AB3B1}"/>
    <dgm:cxn modelId="{37385BDD-AFF4-4FBD-A29D-77B9F520132C}" type="presOf" srcId="{EDA53F2F-8B43-43B3-9613-DA96DAC57D46}" destId="{5B3F4991-FD3A-48EF-A869-F2279274C089}" srcOrd="0" destOrd="0" presId="urn:microsoft.com/office/officeart/2005/8/layout/lProcess3"/>
    <dgm:cxn modelId="{2DD803F0-C0EB-4BB5-A4E1-41545C198FF8}" srcId="{0073BBB5-6843-4905-BB5D-002FEF261406}" destId="{5B361959-9D08-4D37-96C4-3B25F4C5FCEE}" srcOrd="0" destOrd="0" parTransId="{94CA354E-BCE9-4DCA-861A-CB359487D7FD}" sibTransId="{3400FA22-5CA1-4D8F-A138-65E98C059CD9}"/>
    <dgm:cxn modelId="{D15DF3F6-B738-4C83-9362-40660DC32A8D}" type="presOf" srcId="{5E154059-7225-4655-8E58-1C85D976ECBC}" destId="{1DCA2B8F-D50D-478F-A3CE-6DDD40B4FA8E}" srcOrd="0" destOrd="0" presId="urn:microsoft.com/office/officeart/2005/8/layout/lProcess3"/>
    <dgm:cxn modelId="{C2E42EFE-E177-42B9-93AC-80217B5D7690}" srcId="{0073BBB5-6843-4905-BB5D-002FEF261406}" destId="{ACC4B3F0-DFB8-466A-B29B-FAAE3E247DC4}" srcOrd="2" destOrd="0" parTransId="{86209892-48D5-49BB-964A-F1B9FDD27EEE}" sibTransId="{6167EFE7-8EBA-419A-9F4A-5D0215F4C99A}"/>
    <dgm:cxn modelId="{2BCDF5FC-2730-4AC3-A84D-88E087E44F0E}" type="presParOf" srcId="{F1B781C5-E90A-41CD-B48C-96002F6D4CB0}" destId="{6497DEC3-2793-4544-9C4D-EEF6AE5FE1F9}" srcOrd="0" destOrd="0" presId="urn:microsoft.com/office/officeart/2005/8/layout/lProcess3"/>
    <dgm:cxn modelId="{12E7C007-0C78-49F6-8303-2D6952D64030}" type="presParOf" srcId="{6497DEC3-2793-4544-9C4D-EEF6AE5FE1F9}" destId="{CC41A8B4-FB40-40C4-B35A-035861A21778}" srcOrd="0" destOrd="0" presId="urn:microsoft.com/office/officeart/2005/8/layout/lProcess3"/>
    <dgm:cxn modelId="{E2C99F09-AC75-4AA2-86CB-C43BB8C17CFA}" type="presParOf" srcId="{6497DEC3-2793-4544-9C4D-EEF6AE5FE1F9}" destId="{8AD42CE0-3BA6-48C4-A6D4-869A6FF0B4A6}" srcOrd="1" destOrd="0" presId="urn:microsoft.com/office/officeart/2005/8/layout/lProcess3"/>
    <dgm:cxn modelId="{1290D476-6BF7-4E30-9227-FE16EE876E59}" type="presParOf" srcId="{6497DEC3-2793-4544-9C4D-EEF6AE5FE1F9}" destId="{6D809500-8014-4232-888E-0982E7B123BF}" srcOrd="2" destOrd="0" presId="urn:microsoft.com/office/officeart/2005/8/layout/lProcess3"/>
    <dgm:cxn modelId="{E3A4E3CB-9498-42E1-B40B-6C71890BA341}" type="presParOf" srcId="{F1B781C5-E90A-41CD-B48C-96002F6D4CB0}" destId="{55E15935-C810-49D7-B4CF-5D3B9A0814F9}" srcOrd="1" destOrd="0" presId="urn:microsoft.com/office/officeart/2005/8/layout/lProcess3"/>
    <dgm:cxn modelId="{BEE00D2C-6717-4956-92A6-E241F62F38A5}" type="presParOf" srcId="{F1B781C5-E90A-41CD-B48C-96002F6D4CB0}" destId="{11B0782C-09E5-40CD-AB88-E5B452E5371A}" srcOrd="2" destOrd="0" presId="urn:microsoft.com/office/officeart/2005/8/layout/lProcess3"/>
    <dgm:cxn modelId="{B0D6374D-405F-4336-ABA6-8BA7B534F4A4}" type="presParOf" srcId="{11B0782C-09E5-40CD-AB88-E5B452E5371A}" destId="{1B2B6638-B117-430D-8CBB-C4FE38D99B09}" srcOrd="0" destOrd="0" presId="urn:microsoft.com/office/officeart/2005/8/layout/lProcess3"/>
    <dgm:cxn modelId="{1229D9CF-8AB0-4A27-BB62-7F13E914D631}" type="presParOf" srcId="{11B0782C-09E5-40CD-AB88-E5B452E5371A}" destId="{52227B1D-BB47-4BE8-9FD4-96CA9CE7CCDC}" srcOrd="1" destOrd="0" presId="urn:microsoft.com/office/officeart/2005/8/layout/lProcess3"/>
    <dgm:cxn modelId="{05E23C6F-0EA1-46B7-AD6B-C3A9A5A0CDE7}" type="presParOf" srcId="{11B0782C-09E5-40CD-AB88-E5B452E5371A}" destId="{1DCA2B8F-D50D-478F-A3CE-6DDD40B4FA8E}" srcOrd="2" destOrd="0" presId="urn:microsoft.com/office/officeart/2005/8/layout/lProcess3"/>
    <dgm:cxn modelId="{05E4CA6B-8177-418F-A2BC-66D8D286FCC2}" type="presParOf" srcId="{11B0782C-09E5-40CD-AB88-E5B452E5371A}" destId="{4EF5A790-A3EC-42D5-95E6-44301EA89873}" srcOrd="3" destOrd="0" presId="urn:microsoft.com/office/officeart/2005/8/layout/lProcess3"/>
    <dgm:cxn modelId="{8ECF7766-AF96-48CC-863C-4AF7921DD1AC}" type="presParOf" srcId="{11B0782C-09E5-40CD-AB88-E5B452E5371A}" destId="{9FDB533B-C1AB-4E60-9798-A0684DFA892A}" srcOrd="4" destOrd="0" presId="urn:microsoft.com/office/officeart/2005/8/layout/lProcess3"/>
    <dgm:cxn modelId="{6F2A1A49-0391-419F-AF9C-7344A8053FBF}" type="presParOf" srcId="{11B0782C-09E5-40CD-AB88-E5B452E5371A}" destId="{D5ADA8E4-E867-43C2-A525-2CCD2C07F91E}" srcOrd="5" destOrd="0" presId="urn:microsoft.com/office/officeart/2005/8/layout/lProcess3"/>
    <dgm:cxn modelId="{B0E48BCE-C671-49CE-BB1B-CF8F3D0E0DFE}" type="presParOf" srcId="{11B0782C-09E5-40CD-AB88-E5B452E5371A}" destId="{89D86BA3-E9B8-411E-A793-C321E413A7E2}" srcOrd="6" destOrd="0" presId="urn:microsoft.com/office/officeart/2005/8/layout/lProcess3"/>
    <dgm:cxn modelId="{E8C55090-55DF-45F7-923B-184109C07667}" type="presParOf" srcId="{11B0782C-09E5-40CD-AB88-E5B452E5371A}" destId="{435205B9-99FF-47ED-ADE1-280CAC5B4C04}" srcOrd="7" destOrd="0" presId="urn:microsoft.com/office/officeart/2005/8/layout/lProcess3"/>
    <dgm:cxn modelId="{A828BF90-053F-4EE3-85DA-FC42F8301AF6}" type="presParOf" srcId="{11B0782C-09E5-40CD-AB88-E5B452E5371A}" destId="{1EB8D818-D866-477F-971C-E4C6B5724139}" srcOrd="8" destOrd="0" presId="urn:microsoft.com/office/officeart/2005/8/layout/lProcess3"/>
    <dgm:cxn modelId="{1081887A-2574-4D5C-A1BB-7E4883B34FAC}" type="presParOf" srcId="{F1B781C5-E90A-41CD-B48C-96002F6D4CB0}" destId="{80B273CF-51F7-4F42-BFC8-F181E26301BA}" srcOrd="3" destOrd="0" presId="urn:microsoft.com/office/officeart/2005/8/layout/lProcess3"/>
    <dgm:cxn modelId="{FA99503C-5D25-4BC2-8BB2-9E587759129F}" type="presParOf" srcId="{F1B781C5-E90A-41CD-B48C-96002F6D4CB0}" destId="{8603D37D-5414-4D1C-A933-CB2578F1B8A2}" srcOrd="4" destOrd="0" presId="urn:microsoft.com/office/officeart/2005/8/layout/lProcess3"/>
    <dgm:cxn modelId="{089070AE-D1B2-4E41-95C3-2EAC8507DF5B}" type="presParOf" srcId="{8603D37D-5414-4D1C-A933-CB2578F1B8A2}" destId="{D4B469BC-AC60-4C33-B09B-006ADAF2D6A9}" srcOrd="0" destOrd="0" presId="urn:microsoft.com/office/officeart/2005/8/layout/lProcess3"/>
    <dgm:cxn modelId="{1656FA1A-FEE7-40CC-85C3-C7C1CDB983EA}" type="presParOf" srcId="{8603D37D-5414-4D1C-A933-CB2578F1B8A2}" destId="{76B146A5-F3AF-4112-9866-0FD15339DEDC}" srcOrd="1" destOrd="0" presId="urn:microsoft.com/office/officeart/2005/8/layout/lProcess3"/>
    <dgm:cxn modelId="{A74EF08E-00B7-4C4C-AFC5-D43C30805AFE}" type="presParOf" srcId="{8603D37D-5414-4D1C-A933-CB2578F1B8A2}" destId="{4836EBAB-048A-4D1C-A316-1A1FB7046D07}" srcOrd="2" destOrd="0" presId="urn:microsoft.com/office/officeart/2005/8/layout/lProcess3"/>
    <dgm:cxn modelId="{691AF106-239E-4D2E-BF63-C0052C93DCE0}" type="presParOf" srcId="{8603D37D-5414-4D1C-A933-CB2578F1B8A2}" destId="{E601A435-EA5B-4F51-84B8-D523F80F8E4C}" srcOrd="3" destOrd="0" presId="urn:microsoft.com/office/officeart/2005/8/layout/lProcess3"/>
    <dgm:cxn modelId="{1BC12D93-0C7B-4B98-AFB5-4CDB030DC55B}" type="presParOf" srcId="{8603D37D-5414-4D1C-A933-CB2578F1B8A2}" destId="{A86B4718-4B04-4C5E-8A8D-3E7FEA64124C}" srcOrd="4" destOrd="0" presId="urn:microsoft.com/office/officeart/2005/8/layout/lProcess3"/>
    <dgm:cxn modelId="{54DF4B50-1375-49DC-97A2-DAD9B33AB8F0}" type="presParOf" srcId="{F1B781C5-E90A-41CD-B48C-96002F6D4CB0}" destId="{4BE1E3B3-5DBE-4B90-864A-9B00B5A8EDEC}" srcOrd="5" destOrd="0" presId="urn:microsoft.com/office/officeart/2005/8/layout/lProcess3"/>
    <dgm:cxn modelId="{90E79165-94C8-4A2D-8E18-F01BDFD8897E}" type="presParOf" srcId="{F1B781C5-E90A-41CD-B48C-96002F6D4CB0}" destId="{0F38A6A0-5E21-4FAB-A5CA-004CF65EFDD9}" srcOrd="6" destOrd="0" presId="urn:microsoft.com/office/officeart/2005/8/layout/lProcess3"/>
    <dgm:cxn modelId="{735BCB60-D05F-461D-8079-79D8316AEA98}" type="presParOf" srcId="{0F38A6A0-5E21-4FAB-A5CA-004CF65EFDD9}" destId="{002CD900-824B-431B-9E1E-AA82C02F665D}" srcOrd="0" destOrd="0" presId="urn:microsoft.com/office/officeart/2005/8/layout/lProcess3"/>
    <dgm:cxn modelId="{8E27C409-C6F8-49A0-8A61-4074798ADB51}" type="presParOf" srcId="{0F38A6A0-5E21-4FAB-A5CA-004CF65EFDD9}" destId="{55EFBB07-28C5-4F05-A48F-DC03361422C6}" srcOrd="1" destOrd="0" presId="urn:microsoft.com/office/officeart/2005/8/layout/lProcess3"/>
    <dgm:cxn modelId="{BD0D54DF-469A-45CA-AEAB-2AE9017B3FDD}" type="presParOf" srcId="{0F38A6A0-5E21-4FAB-A5CA-004CF65EFDD9}" destId="{5B3F4991-FD3A-48EF-A869-F2279274C089}" srcOrd="2" destOrd="0" presId="urn:microsoft.com/office/officeart/2005/8/layout/lProcess3"/>
    <dgm:cxn modelId="{7098E681-92F9-4BD0-B97B-8CAA37907AF7}" type="presParOf" srcId="{0F38A6A0-5E21-4FAB-A5CA-004CF65EFDD9}" destId="{1478178C-4145-410F-B18A-0E9FC337E6C9}" srcOrd="3" destOrd="0" presId="urn:microsoft.com/office/officeart/2005/8/layout/lProcess3"/>
    <dgm:cxn modelId="{C3F08B55-89A9-4C27-B4D1-5B69242A4FF8}" type="presParOf" srcId="{0F38A6A0-5E21-4FAB-A5CA-004CF65EFDD9}" destId="{42961897-30BD-4D45-BB52-F7D74BE1E907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A7D276-5888-4E97-8CD3-DBBB9AB4D7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A61B7A-C61A-4C5E-A2AB-50FCB89B012D}">
      <dgm:prSet phldrT="[Text]"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Loss of balance or trouble walking</a:t>
          </a:r>
        </a:p>
      </dgm:t>
    </dgm:pt>
    <dgm:pt modelId="{02EC8887-351D-4264-A25C-115FA86B671A}" type="parTrans" cxnId="{9A85A003-CE39-4CD3-AC17-AB3A73B7B060}">
      <dgm:prSet/>
      <dgm:spPr/>
      <dgm:t>
        <a:bodyPr/>
        <a:lstStyle/>
        <a:p>
          <a:endParaRPr lang="en-US"/>
        </a:p>
      </dgm:t>
    </dgm:pt>
    <dgm:pt modelId="{D1311745-9DC4-42D2-B34F-612366BE18C2}" type="sibTrans" cxnId="{9A85A003-CE39-4CD3-AC17-AB3A73B7B060}">
      <dgm:prSet/>
      <dgm:spPr/>
      <dgm:t>
        <a:bodyPr/>
        <a:lstStyle/>
        <a:p>
          <a:endParaRPr lang="en-US"/>
        </a:p>
      </dgm:t>
    </dgm:pt>
    <dgm:pt modelId="{BCC1C218-0294-4759-9DD4-71CD84FEDBB5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500">
              <a:solidFill>
                <a:srgbClr val="FFFFFF"/>
              </a:solidFill>
              <a:latin typeface="Avenir Next LT Pro"/>
              <a:ea typeface="+mn-ea"/>
              <a:cs typeface="+mn-cs"/>
            </a:rPr>
            <a:t>Pediatric stroke may increase risk of developing epilepsy </a:t>
          </a:r>
        </a:p>
      </dgm:t>
    </dgm:pt>
    <dgm:pt modelId="{261B03F5-DC7C-4B1B-A586-9C1B49E19B9B}" type="parTrans" cxnId="{2E2EB332-3335-4265-B5D6-C2A5A40BDE88}">
      <dgm:prSet/>
      <dgm:spPr/>
    </dgm:pt>
    <dgm:pt modelId="{0D1EEC39-0EEC-47B2-9C1F-3B6220E49893}" type="sibTrans" cxnId="{2E2EB332-3335-4265-B5D6-C2A5A40BDE88}">
      <dgm:prSet/>
      <dgm:spPr/>
    </dgm:pt>
    <dgm:pt modelId="{8B8F9807-F8FD-49BB-990B-1FFD07F25ABA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500">
              <a:solidFill>
                <a:srgbClr val="FFFFFF"/>
              </a:solidFill>
              <a:latin typeface="Avenir Next LT Pro"/>
              <a:ea typeface="+mn-ea"/>
              <a:cs typeface="+mn-cs"/>
            </a:rPr>
            <a:t>Potential causes</a:t>
          </a:r>
        </a:p>
      </dgm:t>
    </dgm:pt>
    <dgm:pt modelId="{8BB91FC1-9AA3-4DFF-A01A-8DC953BEA623}" type="parTrans" cxnId="{1592F481-B487-440A-96E6-F7C33A7F8E3F}">
      <dgm:prSet/>
      <dgm:spPr/>
    </dgm:pt>
    <dgm:pt modelId="{06B52280-F12F-4926-8274-747D8BE8A7D3}" type="sibTrans" cxnId="{1592F481-B487-440A-96E6-F7C33A7F8E3F}">
      <dgm:prSet/>
      <dgm:spPr/>
    </dgm:pt>
    <dgm:pt modelId="{3446272B-C3F7-487D-9BC1-BDA1AA4FA3EA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Congenital or acquired heart disease </a:t>
          </a:r>
        </a:p>
      </dgm:t>
    </dgm:pt>
    <dgm:pt modelId="{3A529C4A-782D-4721-9EE5-2AC19D96F324}" type="parTrans" cxnId="{4AB94412-6A64-49C2-BA5B-195056A35D6F}">
      <dgm:prSet/>
      <dgm:spPr/>
    </dgm:pt>
    <dgm:pt modelId="{944D6F30-7E4C-4332-A396-DBEC86B4DFE4}" type="sibTrans" cxnId="{4AB94412-6A64-49C2-BA5B-195056A35D6F}">
      <dgm:prSet/>
      <dgm:spPr/>
    </dgm:pt>
    <dgm:pt modelId="{458EE4EE-5BC4-4A5A-A8C9-CAD2358236E7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Birth defects </a:t>
          </a:r>
        </a:p>
      </dgm:t>
    </dgm:pt>
    <dgm:pt modelId="{3C984590-54A0-4709-A468-D369A1B8731D}" type="parTrans" cxnId="{D093FB61-A521-4D23-911D-2DD1F70D17F2}">
      <dgm:prSet/>
      <dgm:spPr/>
    </dgm:pt>
    <dgm:pt modelId="{FD9CF519-D726-4F67-BB73-0B84AAECC413}" type="sibTrans" cxnId="{D093FB61-A521-4D23-911D-2DD1F70D17F2}">
      <dgm:prSet/>
      <dgm:spPr/>
    </dgm:pt>
    <dgm:pt modelId="{2C56C1C2-6FF5-4523-AA88-200E34C42E6A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Infections such as meningitis or encephalitis </a:t>
          </a:r>
        </a:p>
      </dgm:t>
    </dgm:pt>
    <dgm:pt modelId="{045E9C96-C1C8-4114-A95D-A326C6FC1E8F}" type="parTrans" cxnId="{061F4533-D578-48BF-8A5C-18553092A502}">
      <dgm:prSet/>
      <dgm:spPr/>
    </dgm:pt>
    <dgm:pt modelId="{4FB04E93-9C0D-4DEE-AE2F-FB61D7D744BA}" type="sibTrans" cxnId="{061F4533-D578-48BF-8A5C-18553092A502}">
      <dgm:prSet/>
      <dgm:spPr/>
    </dgm:pt>
    <dgm:pt modelId="{D3D17F05-9394-42A0-9F7D-1FA0A50F563F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Trauma </a:t>
          </a:r>
        </a:p>
      </dgm:t>
    </dgm:pt>
    <dgm:pt modelId="{2566C6FF-DCD2-43F9-B6C5-37177024905F}" type="parTrans" cxnId="{3BBE7689-03E0-4CDC-957F-E6A884A5A1C7}">
      <dgm:prSet/>
      <dgm:spPr/>
    </dgm:pt>
    <dgm:pt modelId="{AD7FF24B-EC38-4E72-B326-B15F209ACA82}" type="sibTrans" cxnId="{3BBE7689-03E0-4CDC-957F-E6A884A5A1C7}">
      <dgm:prSet/>
      <dgm:spPr/>
    </dgm:pt>
    <dgm:pt modelId="{6F17AA85-DCC4-4617-BB60-3C2366CEC39C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Blood disorders such as Sickle Cell Disease </a:t>
          </a:r>
        </a:p>
      </dgm:t>
    </dgm:pt>
    <dgm:pt modelId="{511F49C6-8C81-4E28-8B48-6C38459489DC}" type="parTrans" cxnId="{4BC15116-86EF-4606-85F0-4370F2E621ED}">
      <dgm:prSet/>
      <dgm:spPr/>
    </dgm:pt>
    <dgm:pt modelId="{DFA23C9B-4E16-410D-9797-95A0DDECD8BB}" type="sibTrans" cxnId="{4BC15116-86EF-4606-85F0-4370F2E621ED}">
      <dgm:prSet/>
      <dgm:spPr/>
    </dgm:pt>
    <dgm:pt modelId="{D56AD424-49E0-45EF-A86C-5BB570816F3E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Arteriovenous malformations  </a:t>
          </a:r>
        </a:p>
      </dgm:t>
    </dgm:pt>
    <dgm:pt modelId="{485A6FA7-802F-4FC4-84C5-2D4D9D6CBC18}" type="parTrans" cxnId="{54D7C248-A43E-4D88-9CAF-FBA089EE43E0}">
      <dgm:prSet/>
      <dgm:spPr/>
    </dgm:pt>
    <dgm:pt modelId="{877F714E-0315-42C5-8C8B-23CD6DC56FBD}" type="sibTrans" cxnId="{54D7C248-A43E-4D88-9CAF-FBA089EE43E0}">
      <dgm:prSet/>
      <dgm:spPr/>
    </dgm:pt>
    <dgm:pt modelId="{22DF3358-5C42-4560-AA10-EE6A291A1554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500">
              <a:solidFill>
                <a:srgbClr val="FFFFFF"/>
              </a:solidFill>
              <a:latin typeface="Avenir Next LT Pro"/>
              <a:ea typeface="+mn-ea"/>
              <a:cs typeface="+mn-cs"/>
            </a:rPr>
            <a:t>Potential symptoms</a:t>
          </a:r>
        </a:p>
      </dgm:t>
    </dgm:pt>
    <dgm:pt modelId="{7DAC8A5A-6CDC-475E-8F9D-640D5682597B}" type="parTrans" cxnId="{7B8B0AE2-41FF-46DD-9BA7-BAE886B89A0C}">
      <dgm:prSet/>
      <dgm:spPr/>
    </dgm:pt>
    <dgm:pt modelId="{0FF86D02-CC4C-4C22-AEB6-5DB0D1F8E073}" type="sibTrans" cxnId="{7B8B0AE2-41FF-46DD-9BA7-BAE886B89A0C}">
      <dgm:prSet/>
      <dgm:spPr/>
    </dgm:pt>
    <dgm:pt modelId="{DD871312-2AB0-43C0-8C18-62E95003F79B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Headache  </a:t>
          </a:r>
        </a:p>
      </dgm:t>
    </dgm:pt>
    <dgm:pt modelId="{B873DF34-541A-43D4-B7D2-FE06573C819F}" type="parTrans" cxnId="{2C6170F5-F26B-43FE-AF2A-F8255F5D72E8}">
      <dgm:prSet/>
      <dgm:spPr/>
    </dgm:pt>
    <dgm:pt modelId="{D570B4DF-6F99-4C50-9FB2-10670558DB31}" type="sibTrans" cxnId="{2C6170F5-F26B-43FE-AF2A-F8255F5D72E8}">
      <dgm:prSet/>
      <dgm:spPr/>
    </dgm:pt>
    <dgm:pt modelId="{B25D35E0-1374-4C1C-A7BC-07EE292DAF1D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Seizures (especially in newborns) </a:t>
          </a:r>
        </a:p>
      </dgm:t>
    </dgm:pt>
    <dgm:pt modelId="{28CF6B0A-7EE9-45A4-B21C-7CAB3BB897C5}" type="parTrans" cxnId="{7EBE79F7-644A-4181-B4A9-06532257BC15}">
      <dgm:prSet/>
      <dgm:spPr/>
    </dgm:pt>
    <dgm:pt modelId="{669664C4-DAAF-454B-8D33-09653A4BDAD5}" type="sibTrans" cxnId="{7EBE79F7-644A-4181-B4A9-06532257BC15}">
      <dgm:prSet/>
      <dgm:spPr/>
    </dgm:pt>
    <dgm:pt modelId="{C45797C8-0F65-4454-B8F0-C52DDC36232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Speech difficulties  </a:t>
          </a:r>
        </a:p>
      </dgm:t>
    </dgm:pt>
    <dgm:pt modelId="{82DC5194-134C-468A-80DE-77BA7621DA1E}" type="parTrans" cxnId="{632BB2DA-ABA0-4541-B9D8-7B2CFA72B1E5}">
      <dgm:prSet/>
      <dgm:spPr/>
    </dgm:pt>
    <dgm:pt modelId="{CFA62CCF-6F8E-4FD0-936E-F83647C7DC13}" type="sibTrans" cxnId="{632BB2DA-ABA0-4541-B9D8-7B2CFA72B1E5}">
      <dgm:prSet/>
      <dgm:spPr/>
    </dgm:pt>
    <dgm:pt modelId="{0B9333A2-D975-4BC5-9A40-1823E4C25B7A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Problems with </a:t>
          </a:r>
          <a:r>
            <a:rPr lang="en-US" sz="1000">
              <a:solidFill>
                <a:srgbClr val="625A7F"/>
              </a:solidFill>
              <a:latin typeface="Avenir Next LT Pro"/>
              <a:ea typeface="+mn-ea"/>
              <a:cs typeface="+mn-cs"/>
            </a:rPr>
            <a:t>eye movement  </a:t>
          </a:r>
          <a:endParaRPr lang="en-US" sz="6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8102750F-482D-4A6A-A913-20AE9A963DBC}" type="parTrans" cxnId="{49492642-9F9C-4287-826E-AC8F13720223}">
      <dgm:prSet/>
      <dgm:spPr/>
    </dgm:pt>
    <dgm:pt modelId="{58EF213E-4AB4-4323-BFD6-DA3BC9D7EC34}" type="sibTrans" cxnId="{49492642-9F9C-4287-826E-AC8F13720223}">
      <dgm:prSet/>
      <dgm:spPr/>
    </dgm:pt>
    <dgm:pt modelId="{3563E80D-6102-4484-AD60-1E98A33C39DD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Numbness and weakness on one side of the body  </a:t>
          </a:r>
        </a:p>
      </dgm:t>
    </dgm:pt>
    <dgm:pt modelId="{0A058BB7-B3B5-4AD7-91A2-F4A327CB82EC}" type="parTrans" cxnId="{FF823880-2316-4D9C-84F9-B18E6DD80AD1}">
      <dgm:prSet/>
      <dgm:spPr/>
    </dgm:pt>
    <dgm:pt modelId="{5D23E298-8C3E-4DFF-8968-0CBF884FFD41}" type="sibTrans" cxnId="{FF823880-2316-4D9C-84F9-B18E6DD80AD1}">
      <dgm:prSet/>
      <dgm:spPr/>
    </dgm:pt>
    <dgm:pt modelId="{7E26AD76-3A80-4345-A454-220D47A1C659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Medications</a:t>
          </a:r>
        </a:p>
      </dgm:t>
    </dgm:pt>
    <dgm:pt modelId="{7D741B70-E332-4EFA-B30B-06B724F55E90}" type="parTrans" cxnId="{5ACC311B-8A9D-4E15-B497-18349C2CA423}">
      <dgm:prSet/>
      <dgm:spPr/>
    </dgm:pt>
    <dgm:pt modelId="{8AF4C3C0-FD09-4F39-B993-9F5B1A86DC53}" type="sibTrans" cxnId="{5ACC311B-8A9D-4E15-B497-18349C2CA423}">
      <dgm:prSet/>
      <dgm:spPr/>
    </dgm:pt>
    <dgm:pt modelId="{8A741678-9D00-47DD-96A3-6A6371E135C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600">
              <a:solidFill>
                <a:srgbClr val="625A7F"/>
              </a:solidFill>
              <a:latin typeface="Avenir Next LT Pro"/>
              <a:ea typeface="+mn-ea"/>
              <a:cs typeface="+mn-cs"/>
            </a:rPr>
            <a:t>Hormones</a:t>
          </a:r>
        </a:p>
      </dgm:t>
    </dgm:pt>
    <dgm:pt modelId="{9D6EB0A7-6A96-4C4D-B6AB-C6612CFB5C11}" type="parTrans" cxnId="{CE432320-20BA-46FD-8E76-595387FA7EE0}">
      <dgm:prSet/>
      <dgm:spPr/>
    </dgm:pt>
    <dgm:pt modelId="{C02F96CD-84A3-4A5E-95E3-682B0D04CCB3}" type="sibTrans" cxnId="{CE432320-20BA-46FD-8E76-595387FA7EE0}">
      <dgm:prSet/>
      <dgm:spPr/>
    </dgm:pt>
    <dgm:pt modelId="{179988F8-7675-4931-A377-BAAA782645CA}" type="pres">
      <dgm:prSet presAssocID="{FDA7D276-5888-4E97-8CD3-DBBB9AB4D75F}" presName="linear" presStyleCnt="0">
        <dgm:presLayoutVars>
          <dgm:dir/>
          <dgm:animLvl val="lvl"/>
          <dgm:resizeHandles val="exact"/>
        </dgm:presLayoutVars>
      </dgm:prSet>
      <dgm:spPr/>
    </dgm:pt>
    <dgm:pt modelId="{DCB64B88-46D0-42F9-93C5-091D4B25EF00}" type="pres">
      <dgm:prSet presAssocID="{BCC1C218-0294-4759-9DD4-71CD84FEDBB5}" presName="parentLin" presStyleCnt="0"/>
      <dgm:spPr/>
    </dgm:pt>
    <dgm:pt modelId="{D7965FDA-BA5F-4050-8690-96189348F339}" type="pres">
      <dgm:prSet presAssocID="{BCC1C218-0294-4759-9DD4-71CD84FEDBB5}" presName="parentLeftMargin" presStyleLbl="node1" presStyleIdx="0" presStyleCnt="3"/>
      <dgm:spPr/>
    </dgm:pt>
    <dgm:pt modelId="{02B95759-EE15-4E50-8308-62EF44DE3866}" type="pres">
      <dgm:prSet presAssocID="{BCC1C218-0294-4759-9DD4-71CD84FEDBB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4149EA3-7E85-4A5A-AA5F-0977F30AB0D8}" type="pres">
      <dgm:prSet presAssocID="{BCC1C218-0294-4759-9DD4-71CD84FEDBB5}" presName="negativeSpace" presStyleCnt="0"/>
      <dgm:spPr/>
    </dgm:pt>
    <dgm:pt modelId="{12996FE1-340F-4944-AA85-DA21502A13F8}" type="pres">
      <dgm:prSet presAssocID="{BCC1C218-0294-4759-9DD4-71CD84FEDBB5}" presName="childText" presStyleLbl="conFgAcc1" presStyleIdx="0" presStyleCnt="3">
        <dgm:presLayoutVars>
          <dgm:bulletEnabled val="1"/>
        </dgm:presLayoutVars>
      </dgm:prSet>
      <dgm:spPr/>
    </dgm:pt>
    <dgm:pt modelId="{274DE295-FC64-4776-9A20-C63A2ECE504D}" type="pres">
      <dgm:prSet presAssocID="{0D1EEC39-0EEC-47B2-9C1F-3B6220E49893}" presName="spaceBetweenRectangles" presStyleCnt="0"/>
      <dgm:spPr/>
    </dgm:pt>
    <dgm:pt modelId="{2DA46508-075E-4F5D-83EF-A96287480857}" type="pres">
      <dgm:prSet presAssocID="{8B8F9807-F8FD-49BB-990B-1FFD07F25ABA}" presName="parentLin" presStyleCnt="0"/>
      <dgm:spPr/>
    </dgm:pt>
    <dgm:pt modelId="{E56172BF-A1C6-4D54-AD81-A466FD7BA2D1}" type="pres">
      <dgm:prSet presAssocID="{8B8F9807-F8FD-49BB-990B-1FFD07F25ABA}" presName="parentLeftMargin" presStyleLbl="node1" presStyleIdx="0" presStyleCnt="3"/>
      <dgm:spPr/>
    </dgm:pt>
    <dgm:pt modelId="{9E03069C-8B04-498F-BE04-CFB9AFE62193}" type="pres">
      <dgm:prSet presAssocID="{8B8F9807-F8FD-49BB-990B-1FFD07F25AB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43A519-E3A4-4F82-B682-278CA7E6C5B5}" type="pres">
      <dgm:prSet presAssocID="{8B8F9807-F8FD-49BB-990B-1FFD07F25ABA}" presName="negativeSpace" presStyleCnt="0"/>
      <dgm:spPr/>
    </dgm:pt>
    <dgm:pt modelId="{FB85F63A-B7E4-4C79-AB09-FA7E834F3E05}" type="pres">
      <dgm:prSet presAssocID="{8B8F9807-F8FD-49BB-990B-1FFD07F25ABA}" presName="childText" presStyleLbl="conFgAcc1" presStyleIdx="1" presStyleCnt="3">
        <dgm:presLayoutVars>
          <dgm:bulletEnabled val="1"/>
        </dgm:presLayoutVars>
      </dgm:prSet>
      <dgm:spPr/>
    </dgm:pt>
    <dgm:pt modelId="{699A36CA-0736-42F2-8A90-5E517F81CB33}" type="pres">
      <dgm:prSet presAssocID="{06B52280-F12F-4926-8274-747D8BE8A7D3}" presName="spaceBetweenRectangles" presStyleCnt="0"/>
      <dgm:spPr/>
    </dgm:pt>
    <dgm:pt modelId="{EB6EDFFF-368D-461D-9242-175EE007F63B}" type="pres">
      <dgm:prSet presAssocID="{22DF3358-5C42-4560-AA10-EE6A291A1554}" presName="parentLin" presStyleCnt="0"/>
      <dgm:spPr/>
    </dgm:pt>
    <dgm:pt modelId="{64320126-9046-4BC7-BC31-744188ADA615}" type="pres">
      <dgm:prSet presAssocID="{22DF3358-5C42-4560-AA10-EE6A291A1554}" presName="parentLeftMargin" presStyleLbl="node1" presStyleIdx="1" presStyleCnt="3"/>
      <dgm:spPr/>
    </dgm:pt>
    <dgm:pt modelId="{6286AD15-55A9-4870-A2C3-C0C6707EFF45}" type="pres">
      <dgm:prSet presAssocID="{22DF3358-5C42-4560-AA10-EE6A291A155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2801D3A-556B-4DBC-A6AD-C6964F253A9D}" type="pres">
      <dgm:prSet presAssocID="{22DF3358-5C42-4560-AA10-EE6A291A1554}" presName="negativeSpace" presStyleCnt="0"/>
      <dgm:spPr/>
    </dgm:pt>
    <dgm:pt modelId="{3B185702-475F-40B3-8A50-F8B434D5EF66}" type="pres">
      <dgm:prSet presAssocID="{22DF3358-5C42-4560-AA10-EE6A291A155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A85A003-CE39-4CD3-AC17-AB3A73B7B060}" srcId="{22DF3358-5C42-4560-AA10-EE6A291A1554}" destId="{D1A61B7A-C61A-4C5E-A2AB-50FCB89B012D}" srcOrd="5" destOrd="0" parTransId="{02EC8887-351D-4264-A25C-115FA86B671A}" sibTransId="{D1311745-9DC4-42D2-B34F-612366BE18C2}"/>
    <dgm:cxn modelId="{8D09110A-5FCC-48A8-AE40-E734A3C5C982}" type="presOf" srcId="{D56AD424-49E0-45EF-A86C-5BB570816F3E}" destId="{FB85F63A-B7E4-4C79-AB09-FA7E834F3E05}" srcOrd="0" destOrd="5" presId="urn:microsoft.com/office/officeart/2005/8/layout/list1"/>
    <dgm:cxn modelId="{4AB94412-6A64-49C2-BA5B-195056A35D6F}" srcId="{8B8F9807-F8FD-49BB-990B-1FFD07F25ABA}" destId="{3446272B-C3F7-487D-9BC1-BDA1AA4FA3EA}" srcOrd="0" destOrd="0" parTransId="{3A529C4A-782D-4721-9EE5-2AC19D96F324}" sibTransId="{944D6F30-7E4C-4332-A396-DBEC86B4DFE4}"/>
    <dgm:cxn modelId="{4E204615-597B-473C-B5E9-C10B67BC7B81}" type="presOf" srcId="{458EE4EE-5BC4-4A5A-A8C9-CAD2358236E7}" destId="{FB85F63A-B7E4-4C79-AB09-FA7E834F3E05}" srcOrd="0" destOrd="1" presId="urn:microsoft.com/office/officeart/2005/8/layout/list1"/>
    <dgm:cxn modelId="{4BC15116-86EF-4606-85F0-4370F2E621ED}" srcId="{8B8F9807-F8FD-49BB-990B-1FFD07F25ABA}" destId="{6F17AA85-DCC4-4617-BB60-3C2366CEC39C}" srcOrd="4" destOrd="0" parTransId="{511F49C6-8C81-4E28-8B48-6C38459489DC}" sibTransId="{DFA23C9B-4E16-410D-9797-95A0DDECD8BB}"/>
    <dgm:cxn modelId="{5ACC311B-8A9D-4E15-B497-18349C2CA423}" srcId="{8B8F9807-F8FD-49BB-990B-1FFD07F25ABA}" destId="{7E26AD76-3A80-4345-A454-220D47A1C659}" srcOrd="7" destOrd="0" parTransId="{7D741B70-E332-4EFA-B30B-06B724F55E90}" sibTransId="{8AF4C3C0-FD09-4F39-B993-9F5B1A86DC53}"/>
    <dgm:cxn modelId="{CE432320-20BA-46FD-8E76-595387FA7EE0}" srcId="{8B8F9807-F8FD-49BB-990B-1FFD07F25ABA}" destId="{8A741678-9D00-47DD-96A3-6A6371E135CE}" srcOrd="6" destOrd="0" parTransId="{9D6EB0A7-6A96-4C4D-B6AB-C6612CFB5C11}" sibTransId="{C02F96CD-84A3-4A5E-95E3-682B0D04CCB3}"/>
    <dgm:cxn modelId="{2E2EB332-3335-4265-B5D6-C2A5A40BDE88}" srcId="{FDA7D276-5888-4E97-8CD3-DBBB9AB4D75F}" destId="{BCC1C218-0294-4759-9DD4-71CD84FEDBB5}" srcOrd="0" destOrd="0" parTransId="{261B03F5-DC7C-4B1B-A586-9C1B49E19B9B}" sibTransId="{0D1EEC39-0EEC-47B2-9C1F-3B6220E49893}"/>
    <dgm:cxn modelId="{061F4533-D578-48BF-8A5C-18553092A502}" srcId="{8B8F9807-F8FD-49BB-990B-1FFD07F25ABA}" destId="{2C56C1C2-6FF5-4523-AA88-200E34C42E6A}" srcOrd="2" destOrd="0" parTransId="{045E9C96-C1C8-4114-A95D-A326C6FC1E8F}" sibTransId="{4FB04E93-9C0D-4DEE-AE2F-FB61D7D744BA}"/>
    <dgm:cxn modelId="{9AB3D060-5608-496B-8A63-64DDB7513924}" type="presOf" srcId="{BCC1C218-0294-4759-9DD4-71CD84FEDBB5}" destId="{02B95759-EE15-4E50-8308-62EF44DE3866}" srcOrd="1" destOrd="0" presId="urn:microsoft.com/office/officeart/2005/8/layout/list1"/>
    <dgm:cxn modelId="{D093FB61-A521-4D23-911D-2DD1F70D17F2}" srcId="{8B8F9807-F8FD-49BB-990B-1FFD07F25ABA}" destId="{458EE4EE-5BC4-4A5A-A8C9-CAD2358236E7}" srcOrd="1" destOrd="0" parTransId="{3C984590-54A0-4709-A468-D369A1B8731D}" sibTransId="{FD9CF519-D726-4F67-BB73-0B84AAECC413}"/>
    <dgm:cxn modelId="{49492642-9F9C-4287-826E-AC8F13720223}" srcId="{22DF3358-5C42-4560-AA10-EE6A291A1554}" destId="{0B9333A2-D975-4BC5-9A40-1823E4C25B7A}" srcOrd="3" destOrd="0" parTransId="{8102750F-482D-4A6A-A913-20AE9A963DBC}" sibTransId="{58EF213E-4AB4-4323-BFD6-DA3BC9D7EC34}"/>
    <dgm:cxn modelId="{54D7C248-A43E-4D88-9CAF-FBA089EE43E0}" srcId="{8B8F9807-F8FD-49BB-990B-1FFD07F25ABA}" destId="{D56AD424-49E0-45EF-A86C-5BB570816F3E}" srcOrd="5" destOrd="0" parTransId="{485A6FA7-802F-4FC4-84C5-2D4D9D6CBC18}" sibTransId="{877F714E-0315-42C5-8C8B-23CD6DC56FBD}"/>
    <dgm:cxn modelId="{F0F97E6A-0906-43D2-BEE8-DCFC6E8F071E}" type="presOf" srcId="{22DF3358-5C42-4560-AA10-EE6A291A1554}" destId="{64320126-9046-4BC7-BC31-744188ADA615}" srcOrd="0" destOrd="0" presId="urn:microsoft.com/office/officeart/2005/8/layout/list1"/>
    <dgm:cxn modelId="{BBFB3B58-0684-43A0-881F-0349A2925D9C}" type="presOf" srcId="{2C56C1C2-6FF5-4523-AA88-200E34C42E6A}" destId="{FB85F63A-B7E4-4C79-AB09-FA7E834F3E05}" srcOrd="0" destOrd="2" presId="urn:microsoft.com/office/officeart/2005/8/layout/list1"/>
    <dgm:cxn modelId="{009AFA7A-238A-44B9-91D9-2A43BC2590EE}" type="presOf" srcId="{22DF3358-5C42-4560-AA10-EE6A291A1554}" destId="{6286AD15-55A9-4870-A2C3-C0C6707EFF45}" srcOrd="1" destOrd="0" presId="urn:microsoft.com/office/officeart/2005/8/layout/list1"/>
    <dgm:cxn modelId="{A0B0357C-8470-420C-9917-F26A255D6CAF}" type="presOf" srcId="{DD871312-2AB0-43C0-8C18-62E95003F79B}" destId="{3B185702-475F-40B3-8A50-F8B434D5EF66}" srcOrd="0" destOrd="0" presId="urn:microsoft.com/office/officeart/2005/8/layout/list1"/>
    <dgm:cxn modelId="{BB553F7D-0F0F-45AF-9010-C85FC21F4038}" type="presOf" srcId="{8B8F9807-F8FD-49BB-990B-1FFD07F25ABA}" destId="{9E03069C-8B04-498F-BE04-CFB9AFE62193}" srcOrd="1" destOrd="0" presId="urn:microsoft.com/office/officeart/2005/8/layout/list1"/>
    <dgm:cxn modelId="{FF823880-2316-4D9C-84F9-B18E6DD80AD1}" srcId="{22DF3358-5C42-4560-AA10-EE6A291A1554}" destId="{3563E80D-6102-4484-AD60-1E98A33C39DD}" srcOrd="4" destOrd="0" parTransId="{0A058BB7-B3B5-4AD7-91A2-F4A327CB82EC}" sibTransId="{5D23E298-8C3E-4DFF-8968-0CBF884FFD41}"/>
    <dgm:cxn modelId="{1592F481-B487-440A-96E6-F7C33A7F8E3F}" srcId="{FDA7D276-5888-4E97-8CD3-DBBB9AB4D75F}" destId="{8B8F9807-F8FD-49BB-990B-1FFD07F25ABA}" srcOrd="1" destOrd="0" parTransId="{8BB91FC1-9AA3-4DFF-A01A-8DC953BEA623}" sibTransId="{06B52280-F12F-4926-8274-747D8BE8A7D3}"/>
    <dgm:cxn modelId="{3BBE7689-03E0-4CDC-957F-E6A884A5A1C7}" srcId="{8B8F9807-F8FD-49BB-990B-1FFD07F25ABA}" destId="{D3D17F05-9394-42A0-9F7D-1FA0A50F563F}" srcOrd="3" destOrd="0" parTransId="{2566C6FF-DCD2-43F9-B6C5-37177024905F}" sibTransId="{AD7FF24B-EC38-4E72-B326-B15F209ACA82}"/>
    <dgm:cxn modelId="{A046EFA2-4A3C-43E5-9C28-2424D1AA76C1}" type="presOf" srcId="{7E26AD76-3A80-4345-A454-220D47A1C659}" destId="{FB85F63A-B7E4-4C79-AB09-FA7E834F3E05}" srcOrd="0" destOrd="7" presId="urn:microsoft.com/office/officeart/2005/8/layout/list1"/>
    <dgm:cxn modelId="{18F8A5A9-408A-4C00-BBCB-919798E480A0}" type="presOf" srcId="{D3D17F05-9394-42A0-9F7D-1FA0A50F563F}" destId="{FB85F63A-B7E4-4C79-AB09-FA7E834F3E05}" srcOrd="0" destOrd="3" presId="urn:microsoft.com/office/officeart/2005/8/layout/list1"/>
    <dgm:cxn modelId="{ED7837B7-1600-4F64-BA21-FE2F6323D7D4}" type="presOf" srcId="{8A741678-9D00-47DD-96A3-6A6371E135CE}" destId="{FB85F63A-B7E4-4C79-AB09-FA7E834F3E05}" srcOrd="0" destOrd="6" presId="urn:microsoft.com/office/officeart/2005/8/layout/list1"/>
    <dgm:cxn modelId="{48DE9FC2-6962-4DFE-82B1-8D11E03B9637}" type="presOf" srcId="{BCC1C218-0294-4759-9DD4-71CD84FEDBB5}" destId="{D7965FDA-BA5F-4050-8690-96189348F339}" srcOrd="0" destOrd="0" presId="urn:microsoft.com/office/officeart/2005/8/layout/list1"/>
    <dgm:cxn modelId="{0BFF14C7-5C52-4540-AC36-4682FA635BFD}" type="presOf" srcId="{3563E80D-6102-4484-AD60-1E98A33C39DD}" destId="{3B185702-475F-40B3-8A50-F8B434D5EF66}" srcOrd="0" destOrd="4" presId="urn:microsoft.com/office/officeart/2005/8/layout/list1"/>
    <dgm:cxn modelId="{DCF36FC9-9217-426C-93CE-F2CF3E4318B4}" type="presOf" srcId="{FDA7D276-5888-4E97-8CD3-DBBB9AB4D75F}" destId="{179988F8-7675-4931-A377-BAAA782645CA}" srcOrd="0" destOrd="0" presId="urn:microsoft.com/office/officeart/2005/8/layout/list1"/>
    <dgm:cxn modelId="{7294CBCD-5CF5-4DDB-B7F7-5BE1A8C4D86B}" type="presOf" srcId="{B25D35E0-1374-4C1C-A7BC-07EE292DAF1D}" destId="{3B185702-475F-40B3-8A50-F8B434D5EF66}" srcOrd="0" destOrd="1" presId="urn:microsoft.com/office/officeart/2005/8/layout/list1"/>
    <dgm:cxn modelId="{44E061D7-F77C-405B-A637-9932E6A58D98}" type="presOf" srcId="{D1A61B7A-C61A-4C5E-A2AB-50FCB89B012D}" destId="{3B185702-475F-40B3-8A50-F8B434D5EF66}" srcOrd="0" destOrd="5" presId="urn:microsoft.com/office/officeart/2005/8/layout/list1"/>
    <dgm:cxn modelId="{567BF4D8-91B9-4AA4-B438-7F20BBC73015}" type="presOf" srcId="{3446272B-C3F7-487D-9BC1-BDA1AA4FA3EA}" destId="{FB85F63A-B7E4-4C79-AB09-FA7E834F3E05}" srcOrd="0" destOrd="0" presId="urn:microsoft.com/office/officeart/2005/8/layout/list1"/>
    <dgm:cxn modelId="{632BB2DA-ABA0-4541-B9D8-7B2CFA72B1E5}" srcId="{22DF3358-5C42-4560-AA10-EE6A291A1554}" destId="{C45797C8-0F65-4454-B8F0-C52DDC362323}" srcOrd="2" destOrd="0" parTransId="{82DC5194-134C-468A-80DE-77BA7621DA1E}" sibTransId="{CFA62CCF-6F8E-4FD0-936E-F83647C7DC13}"/>
    <dgm:cxn modelId="{45D87DE0-5718-4695-8384-2398D5B2B1B3}" type="presOf" srcId="{C45797C8-0F65-4454-B8F0-C52DDC362323}" destId="{3B185702-475F-40B3-8A50-F8B434D5EF66}" srcOrd="0" destOrd="2" presId="urn:microsoft.com/office/officeart/2005/8/layout/list1"/>
    <dgm:cxn modelId="{7B8B0AE2-41FF-46DD-9BA7-BAE886B89A0C}" srcId="{FDA7D276-5888-4E97-8CD3-DBBB9AB4D75F}" destId="{22DF3358-5C42-4560-AA10-EE6A291A1554}" srcOrd="2" destOrd="0" parTransId="{7DAC8A5A-6CDC-475E-8F9D-640D5682597B}" sibTransId="{0FF86D02-CC4C-4C22-AEB6-5DB0D1F8E073}"/>
    <dgm:cxn modelId="{FA6A1FE4-6DB3-473C-AC54-EA1D2E2B2BF8}" type="presOf" srcId="{6F17AA85-DCC4-4617-BB60-3C2366CEC39C}" destId="{FB85F63A-B7E4-4C79-AB09-FA7E834F3E05}" srcOrd="0" destOrd="4" presId="urn:microsoft.com/office/officeart/2005/8/layout/list1"/>
    <dgm:cxn modelId="{418E80EB-CFA8-442A-AD85-7B95646ED399}" type="presOf" srcId="{0B9333A2-D975-4BC5-9A40-1823E4C25B7A}" destId="{3B185702-475F-40B3-8A50-F8B434D5EF66}" srcOrd="0" destOrd="3" presId="urn:microsoft.com/office/officeart/2005/8/layout/list1"/>
    <dgm:cxn modelId="{013D8AEB-6A54-43B8-B50E-BC46F6D5FE79}" type="presOf" srcId="{8B8F9807-F8FD-49BB-990B-1FFD07F25ABA}" destId="{E56172BF-A1C6-4D54-AD81-A466FD7BA2D1}" srcOrd="0" destOrd="0" presId="urn:microsoft.com/office/officeart/2005/8/layout/list1"/>
    <dgm:cxn modelId="{2C6170F5-F26B-43FE-AF2A-F8255F5D72E8}" srcId="{22DF3358-5C42-4560-AA10-EE6A291A1554}" destId="{DD871312-2AB0-43C0-8C18-62E95003F79B}" srcOrd="0" destOrd="0" parTransId="{B873DF34-541A-43D4-B7D2-FE06573C819F}" sibTransId="{D570B4DF-6F99-4C50-9FB2-10670558DB31}"/>
    <dgm:cxn modelId="{7EBE79F7-644A-4181-B4A9-06532257BC15}" srcId="{22DF3358-5C42-4560-AA10-EE6A291A1554}" destId="{B25D35E0-1374-4C1C-A7BC-07EE292DAF1D}" srcOrd="1" destOrd="0" parTransId="{28CF6B0A-7EE9-45A4-B21C-7CAB3BB897C5}" sibTransId="{669664C4-DAAF-454B-8D33-09653A4BDAD5}"/>
    <dgm:cxn modelId="{4D25B573-DFD8-4891-BEE7-21A7C597A362}" type="presParOf" srcId="{179988F8-7675-4931-A377-BAAA782645CA}" destId="{DCB64B88-46D0-42F9-93C5-091D4B25EF00}" srcOrd="0" destOrd="0" presId="urn:microsoft.com/office/officeart/2005/8/layout/list1"/>
    <dgm:cxn modelId="{69A7AE98-B054-4243-9528-F825E72948B7}" type="presParOf" srcId="{DCB64B88-46D0-42F9-93C5-091D4B25EF00}" destId="{D7965FDA-BA5F-4050-8690-96189348F339}" srcOrd="0" destOrd="0" presId="urn:microsoft.com/office/officeart/2005/8/layout/list1"/>
    <dgm:cxn modelId="{05EE33FF-0435-48C6-BDFB-C4A744AEE43B}" type="presParOf" srcId="{DCB64B88-46D0-42F9-93C5-091D4B25EF00}" destId="{02B95759-EE15-4E50-8308-62EF44DE3866}" srcOrd="1" destOrd="0" presId="urn:microsoft.com/office/officeart/2005/8/layout/list1"/>
    <dgm:cxn modelId="{3BB5D69E-E387-4DB4-A836-984858993FF8}" type="presParOf" srcId="{179988F8-7675-4931-A377-BAAA782645CA}" destId="{64149EA3-7E85-4A5A-AA5F-0977F30AB0D8}" srcOrd="1" destOrd="0" presId="urn:microsoft.com/office/officeart/2005/8/layout/list1"/>
    <dgm:cxn modelId="{A64494C8-C84A-45A0-B3AE-6B81711C235E}" type="presParOf" srcId="{179988F8-7675-4931-A377-BAAA782645CA}" destId="{12996FE1-340F-4944-AA85-DA21502A13F8}" srcOrd="2" destOrd="0" presId="urn:microsoft.com/office/officeart/2005/8/layout/list1"/>
    <dgm:cxn modelId="{884DD875-5F95-4CBE-9DCC-33A14C51EA26}" type="presParOf" srcId="{179988F8-7675-4931-A377-BAAA782645CA}" destId="{274DE295-FC64-4776-9A20-C63A2ECE504D}" srcOrd="3" destOrd="0" presId="urn:microsoft.com/office/officeart/2005/8/layout/list1"/>
    <dgm:cxn modelId="{E0E803A1-38FB-4919-A8FE-81E2E68B901B}" type="presParOf" srcId="{179988F8-7675-4931-A377-BAAA782645CA}" destId="{2DA46508-075E-4F5D-83EF-A96287480857}" srcOrd="4" destOrd="0" presId="urn:microsoft.com/office/officeart/2005/8/layout/list1"/>
    <dgm:cxn modelId="{6BADE590-1297-499C-8D4A-6557FF96C0C5}" type="presParOf" srcId="{2DA46508-075E-4F5D-83EF-A96287480857}" destId="{E56172BF-A1C6-4D54-AD81-A466FD7BA2D1}" srcOrd="0" destOrd="0" presId="urn:microsoft.com/office/officeart/2005/8/layout/list1"/>
    <dgm:cxn modelId="{E73233C3-69DB-403F-9F22-797669B7BC11}" type="presParOf" srcId="{2DA46508-075E-4F5D-83EF-A96287480857}" destId="{9E03069C-8B04-498F-BE04-CFB9AFE62193}" srcOrd="1" destOrd="0" presId="urn:microsoft.com/office/officeart/2005/8/layout/list1"/>
    <dgm:cxn modelId="{EF78BB5B-A646-47CC-91EC-A20BC95C9E9C}" type="presParOf" srcId="{179988F8-7675-4931-A377-BAAA782645CA}" destId="{F643A519-E3A4-4F82-B682-278CA7E6C5B5}" srcOrd="5" destOrd="0" presId="urn:microsoft.com/office/officeart/2005/8/layout/list1"/>
    <dgm:cxn modelId="{DCCF9B1E-7D94-46D7-9E94-8213C062F1AE}" type="presParOf" srcId="{179988F8-7675-4931-A377-BAAA782645CA}" destId="{FB85F63A-B7E4-4C79-AB09-FA7E834F3E05}" srcOrd="6" destOrd="0" presId="urn:microsoft.com/office/officeart/2005/8/layout/list1"/>
    <dgm:cxn modelId="{98AD0035-5797-4450-B153-8424B686DC63}" type="presParOf" srcId="{179988F8-7675-4931-A377-BAAA782645CA}" destId="{699A36CA-0736-42F2-8A90-5E517F81CB33}" srcOrd="7" destOrd="0" presId="urn:microsoft.com/office/officeart/2005/8/layout/list1"/>
    <dgm:cxn modelId="{D3838325-B352-46F9-B174-335806052FB1}" type="presParOf" srcId="{179988F8-7675-4931-A377-BAAA782645CA}" destId="{EB6EDFFF-368D-461D-9242-175EE007F63B}" srcOrd="8" destOrd="0" presId="urn:microsoft.com/office/officeart/2005/8/layout/list1"/>
    <dgm:cxn modelId="{29324EF9-750C-4E56-85EB-FA6485270050}" type="presParOf" srcId="{EB6EDFFF-368D-461D-9242-175EE007F63B}" destId="{64320126-9046-4BC7-BC31-744188ADA615}" srcOrd="0" destOrd="0" presId="urn:microsoft.com/office/officeart/2005/8/layout/list1"/>
    <dgm:cxn modelId="{767C54DF-D024-40A8-A811-6B8D1E81F518}" type="presParOf" srcId="{EB6EDFFF-368D-461D-9242-175EE007F63B}" destId="{6286AD15-55A9-4870-A2C3-C0C6707EFF45}" srcOrd="1" destOrd="0" presId="urn:microsoft.com/office/officeart/2005/8/layout/list1"/>
    <dgm:cxn modelId="{89CB4562-AF2A-49CD-AA5A-77D8925B4742}" type="presParOf" srcId="{179988F8-7675-4931-A377-BAAA782645CA}" destId="{12801D3A-556B-4DBC-A6AD-C6964F253A9D}" srcOrd="9" destOrd="0" presId="urn:microsoft.com/office/officeart/2005/8/layout/list1"/>
    <dgm:cxn modelId="{21B8DA74-11DC-496B-B9D7-803FFCC20120}" type="presParOf" srcId="{179988F8-7675-4931-A377-BAAA782645CA}" destId="{3B185702-475F-40B3-8A50-F8B434D5EF6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A7D276-5888-4E97-8CD3-DBBB9AB4D7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41186F-FD72-4A32-B261-D29697F561E8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en-US" sz="1500">
              <a:solidFill>
                <a:schemeClr val="bg1"/>
              </a:solidFill>
              <a:latin typeface="Avenir Next LT Pro"/>
              <a:ea typeface="Calibri"/>
              <a:cs typeface="Calibri"/>
            </a:rPr>
            <a:t>Related Disabilities</a:t>
          </a:r>
          <a:endParaRPr lang="en-US" sz="1500">
            <a:solidFill>
              <a:schemeClr val="bg1"/>
            </a:solidFill>
            <a:latin typeface="Avenir Next LT Pro"/>
            <a:ea typeface="+mn-ea"/>
            <a:cs typeface="+mn-cs"/>
          </a:endParaRPr>
        </a:p>
      </dgm:t>
    </dgm:pt>
    <dgm:pt modelId="{178FAF20-89FF-4F82-9C08-6E4D6598DEE7}" type="parTrans" cxnId="{DC0E2AA5-56F8-4DC9-A94B-AE8ADE616B37}">
      <dgm:prSet/>
      <dgm:spPr/>
    </dgm:pt>
    <dgm:pt modelId="{30F2267A-5A8D-44E3-BEB4-1FFF137208FD}" type="sibTrans" cxnId="{DC0E2AA5-56F8-4DC9-A94B-AE8ADE616B37}">
      <dgm:prSet/>
      <dgm:spPr/>
    </dgm:pt>
    <dgm:pt modelId="{474209F4-04C8-431C-9FCD-728E5F230D08}">
      <dgm:prSet phldr="0"/>
      <dgm:spPr/>
      <dgm:t>
        <a:bodyPr/>
        <a:lstStyle/>
        <a:p>
          <a:pPr algn="l">
            <a:lnSpc>
              <a:spcPct val="100000"/>
            </a:lnSpc>
          </a:pPr>
          <a:r>
            <a:rPr lang="en-US" sz="1100">
              <a:solidFill>
                <a:srgbClr val="625A7F"/>
              </a:solidFill>
              <a:latin typeface="Avenir Next LT Pro"/>
              <a:ea typeface="Calibri"/>
              <a:cs typeface="Calibri"/>
            </a:rPr>
            <a:t>Speech and communication disorders</a:t>
          </a:r>
          <a:endParaRPr lang="en-US" sz="11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85A2C3A5-3FFB-4FE3-AF70-34978087AF11}" type="parTrans" cxnId="{1A4A2268-5B58-4AF4-8C3E-88505C9155E1}">
      <dgm:prSet/>
      <dgm:spPr/>
    </dgm:pt>
    <dgm:pt modelId="{D719A3CF-5968-4BD2-B53A-413B5036648D}" type="sibTrans" cxnId="{1A4A2268-5B58-4AF4-8C3E-88505C9155E1}">
      <dgm:prSet/>
      <dgm:spPr/>
    </dgm:pt>
    <dgm:pt modelId="{955CBE65-5392-4203-814E-F2A58B450638}">
      <dgm:prSet phldr="0"/>
      <dgm:spPr/>
      <dgm:t>
        <a:bodyPr/>
        <a:lstStyle/>
        <a:p>
          <a:pPr algn="l">
            <a:lnSpc>
              <a:spcPct val="100000"/>
            </a:lnSpc>
          </a:pPr>
          <a:r>
            <a:rPr lang="en-US" sz="1100">
              <a:solidFill>
                <a:srgbClr val="625A7F"/>
              </a:solidFill>
              <a:latin typeface="Avenir Next LT Pro"/>
              <a:ea typeface="Calibri"/>
              <a:cs typeface="Calibri"/>
            </a:rPr>
            <a:t>Paralysis or weakness</a:t>
          </a:r>
          <a:endParaRPr lang="en-US" sz="11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0130BDAA-5317-43F7-BD07-19B1967CDB31}" type="parTrans" cxnId="{33FF3AAA-4824-475C-BD57-309C0D23D53D}">
      <dgm:prSet/>
      <dgm:spPr/>
    </dgm:pt>
    <dgm:pt modelId="{ED41BEFB-E925-483E-B6C6-6ACCA052D738}" type="sibTrans" cxnId="{33FF3AAA-4824-475C-BD57-309C0D23D53D}">
      <dgm:prSet/>
      <dgm:spPr/>
    </dgm:pt>
    <dgm:pt modelId="{A4AD7484-1043-4903-8E00-E4EEC2DB6FF8}">
      <dgm:prSet phldr="0"/>
      <dgm:spPr/>
      <dgm:t>
        <a:bodyPr/>
        <a:lstStyle/>
        <a:p>
          <a:pPr algn="l">
            <a:lnSpc>
              <a:spcPct val="100000"/>
            </a:lnSpc>
          </a:pPr>
          <a:r>
            <a:rPr lang="en-US" sz="1100">
              <a:solidFill>
                <a:srgbClr val="625A7F"/>
              </a:solidFill>
              <a:latin typeface="Avenir Next LT Pro"/>
              <a:ea typeface="Calibri"/>
              <a:cs typeface="Calibri"/>
            </a:rPr>
            <a:t>Cerebral Palsy</a:t>
          </a:r>
          <a:endParaRPr lang="en-US" sz="11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93A68703-7D03-4509-B632-DF84E9F42098}" type="parTrans" cxnId="{ADAA991C-D0F7-4166-B283-E4307270FFAD}">
      <dgm:prSet/>
      <dgm:spPr/>
    </dgm:pt>
    <dgm:pt modelId="{36CA5749-3E7F-4526-9748-E6FB1C71A19C}" type="sibTrans" cxnId="{ADAA991C-D0F7-4166-B283-E4307270FFAD}">
      <dgm:prSet/>
      <dgm:spPr/>
    </dgm:pt>
    <dgm:pt modelId="{A0C1B3C9-5013-4867-BADC-BD1C6B7465E0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en-US" sz="1100">
              <a:solidFill>
                <a:srgbClr val="625A7F"/>
              </a:solidFill>
              <a:latin typeface="Avenir Next LT Pro"/>
              <a:ea typeface="Calibri"/>
              <a:cs typeface="Calibri"/>
            </a:rPr>
            <a:t>Intellectual Disability</a:t>
          </a:r>
          <a:endParaRPr lang="en-US" sz="11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5A228A68-F7EC-4673-9A8E-55DF3C5EE46D}" type="parTrans" cxnId="{FCEEECA9-D075-4B93-BCA4-0927631D898E}">
      <dgm:prSet/>
      <dgm:spPr/>
    </dgm:pt>
    <dgm:pt modelId="{FB27DA1E-5A4A-4E2C-AFF2-E62CCBABBF3E}" type="sibTrans" cxnId="{FCEEECA9-D075-4B93-BCA4-0927631D898E}">
      <dgm:prSet/>
      <dgm:spPr/>
    </dgm:pt>
    <dgm:pt modelId="{ADFD8295-2363-4746-8DB7-3ED9A6B4093F}">
      <dgm:prSet phldr="0"/>
      <dgm:spPr/>
      <dgm:t>
        <a:bodyPr/>
        <a:lstStyle/>
        <a:p>
          <a:pPr algn="l">
            <a:lnSpc>
              <a:spcPct val="100000"/>
            </a:lnSpc>
          </a:pPr>
          <a:r>
            <a:rPr lang="en-US" sz="1100">
              <a:solidFill>
                <a:srgbClr val="625A7F"/>
              </a:solidFill>
              <a:latin typeface="Avenir Next LT Pro"/>
              <a:ea typeface="Calibri"/>
              <a:cs typeface="Calibri"/>
            </a:rPr>
            <a:t>Epilepsy</a:t>
          </a:r>
          <a:endParaRPr lang="en-US" sz="11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3D614177-9436-4BAC-B5AF-97CAE2953C28}" type="parTrans" cxnId="{6FE77B93-E14B-4802-97E7-4ADF5C68BCDB}">
      <dgm:prSet/>
      <dgm:spPr/>
    </dgm:pt>
    <dgm:pt modelId="{D4DF93AB-0110-4819-B515-9A52B8AD901E}" type="sibTrans" cxnId="{6FE77B93-E14B-4802-97E7-4ADF5C68BCDB}">
      <dgm:prSet/>
      <dgm:spPr/>
    </dgm:pt>
    <dgm:pt modelId="{124C2EF9-75CD-4953-82CB-988D40653C24}">
      <dgm:prSet phldr="0"/>
      <dgm:spPr/>
      <dgm:t>
        <a:bodyPr/>
        <a:lstStyle/>
        <a:p>
          <a:pPr algn="l">
            <a:lnSpc>
              <a:spcPct val="100000"/>
            </a:lnSpc>
          </a:pPr>
          <a:r>
            <a:rPr lang="en-US" sz="1100">
              <a:solidFill>
                <a:srgbClr val="625A7F"/>
              </a:solidFill>
              <a:latin typeface="Avenir Next LT Pro"/>
              <a:ea typeface="Calibri"/>
              <a:cs typeface="Calibri"/>
            </a:rPr>
            <a:t>More likely to have meaningful recovery due to plasticity of brain</a:t>
          </a:r>
          <a:endParaRPr lang="en-US" sz="1100">
            <a:solidFill>
              <a:srgbClr val="625A7F"/>
            </a:solidFill>
            <a:latin typeface="Avenir Next LT Pro"/>
            <a:ea typeface="+mn-ea"/>
            <a:cs typeface="+mn-cs"/>
          </a:endParaRPr>
        </a:p>
      </dgm:t>
    </dgm:pt>
    <dgm:pt modelId="{1A2ADA40-4C02-4F76-AB5B-59FA4FBFE797}" type="parTrans" cxnId="{FFE45806-AEA7-42B3-8715-E6576AB7A783}">
      <dgm:prSet/>
      <dgm:spPr/>
    </dgm:pt>
    <dgm:pt modelId="{5F2D2D04-B328-42C5-8CE9-B5B1867E57C7}" type="sibTrans" cxnId="{FFE45806-AEA7-42B3-8715-E6576AB7A783}">
      <dgm:prSet/>
      <dgm:spPr/>
    </dgm:pt>
    <dgm:pt modelId="{179988F8-7675-4931-A377-BAAA782645CA}" type="pres">
      <dgm:prSet presAssocID="{FDA7D276-5888-4E97-8CD3-DBBB9AB4D75F}" presName="linear" presStyleCnt="0">
        <dgm:presLayoutVars>
          <dgm:dir/>
          <dgm:animLvl val="lvl"/>
          <dgm:resizeHandles val="exact"/>
        </dgm:presLayoutVars>
      </dgm:prSet>
      <dgm:spPr/>
    </dgm:pt>
    <dgm:pt modelId="{CA01C225-6757-481E-A9DE-52D244C3E986}" type="pres">
      <dgm:prSet presAssocID="{5541186F-FD72-4A32-B261-D29697F561E8}" presName="parentLin" presStyleCnt="0"/>
      <dgm:spPr/>
    </dgm:pt>
    <dgm:pt modelId="{86BA7244-8362-45BC-B3F8-86C25E686A65}" type="pres">
      <dgm:prSet presAssocID="{5541186F-FD72-4A32-B261-D29697F561E8}" presName="parentLeftMargin" presStyleLbl="node1" presStyleIdx="0" presStyleCnt="1"/>
      <dgm:spPr/>
    </dgm:pt>
    <dgm:pt modelId="{F648F722-D205-4359-BBD8-BC937D5C8DCD}" type="pres">
      <dgm:prSet presAssocID="{5541186F-FD72-4A32-B261-D29697F561E8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EE39CDF-A7C5-4751-8FBF-A08D31BBA284}" type="pres">
      <dgm:prSet presAssocID="{5541186F-FD72-4A32-B261-D29697F561E8}" presName="negativeSpace" presStyleCnt="0"/>
      <dgm:spPr/>
    </dgm:pt>
    <dgm:pt modelId="{B8508427-0C8F-418C-8A6C-B403264010E2}" type="pres">
      <dgm:prSet presAssocID="{5541186F-FD72-4A32-B261-D29697F561E8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FE45806-AEA7-42B3-8715-E6576AB7A783}" srcId="{5541186F-FD72-4A32-B261-D29697F561E8}" destId="{124C2EF9-75CD-4953-82CB-988D40653C24}" srcOrd="5" destOrd="0" parTransId="{1A2ADA40-4C02-4F76-AB5B-59FA4FBFE797}" sibTransId="{5F2D2D04-B328-42C5-8CE9-B5B1867E57C7}"/>
    <dgm:cxn modelId="{D1E6B119-A072-47FA-BD97-0ACBB8E601CB}" type="presOf" srcId="{5541186F-FD72-4A32-B261-D29697F561E8}" destId="{F648F722-D205-4359-BBD8-BC937D5C8DCD}" srcOrd="1" destOrd="0" presId="urn:microsoft.com/office/officeart/2005/8/layout/list1"/>
    <dgm:cxn modelId="{ADAA991C-D0F7-4166-B283-E4307270FFAD}" srcId="{5541186F-FD72-4A32-B261-D29697F561E8}" destId="{A4AD7484-1043-4903-8E00-E4EEC2DB6FF8}" srcOrd="2" destOrd="0" parTransId="{93A68703-7D03-4509-B632-DF84E9F42098}" sibTransId="{36CA5749-3E7F-4526-9748-E6FB1C71A19C}"/>
    <dgm:cxn modelId="{B934BE2D-42CE-4F2F-B28A-D4AE12A3463D}" type="presOf" srcId="{955CBE65-5392-4203-814E-F2A58B450638}" destId="{B8508427-0C8F-418C-8A6C-B403264010E2}" srcOrd="0" destOrd="1" presId="urn:microsoft.com/office/officeart/2005/8/layout/list1"/>
    <dgm:cxn modelId="{2CE5CC35-8FA3-4A89-B9C2-F0976347AC25}" type="presOf" srcId="{5541186F-FD72-4A32-B261-D29697F561E8}" destId="{86BA7244-8362-45BC-B3F8-86C25E686A65}" srcOrd="0" destOrd="0" presId="urn:microsoft.com/office/officeart/2005/8/layout/list1"/>
    <dgm:cxn modelId="{1A4A2268-5B58-4AF4-8C3E-88505C9155E1}" srcId="{5541186F-FD72-4A32-B261-D29697F561E8}" destId="{474209F4-04C8-431C-9FCD-728E5F230D08}" srcOrd="0" destOrd="0" parTransId="{85A2C3A5-3FFB-4FE3-AF70-34978087AF11}" sibTransId="{D719A3CF-5968-4BD2-B53A-413B5036648D}"/>
    <dgm:cxn modelId="{53E3504B-CFC9-49D7-9E63-D4546B96C793}" type="presOf" srcId="{A0C1B3C9-5013-4867-BADC-BD1C6B7465E0}" destId="{B8508427-0C8F-418C-8A6C-B403264010E2}" srcOrd="0" destOrd="3" presId="urn:microsoft.com/office/officeart/2005/8/layout/list1"/>
    <dgm:cxn modelId="{BA087D77-D1C6-4672-BD4B-61A0B617449D}" type="presOf" srcId="{ADFD8295-2363-4746-8DB7-3ED9A6B4093F}" destId="{B8508427-0C8F-418C-8A6C-B403264010E2}" srcOrd="0" destOrd="4" presId="urn:microsoft.com/office/officeart/2005/8/layout/list1"/>
    <dgm:cxn modelId="{6FE77B93-E14B-4802-97E7-4ADF5C68BCDB}" srcId="{5541186F-FD72-4A32-B261-D29697F561E8}" destId="{ADFD8295-2363-4746-8DB7-3ED9A6B4093F}" srcOrd="4" destOrd="0" parTransId="{3D614177-9436-4BAC-B5AF-97CAE2953C28}" sibTransId="{D4DF93AB-0110-4819-B515-9A52B8AD901E}"/>
    <dgm:cxn modelId="{92277B99-8BDB-4F5A-BE52-E4BB1350EC94}" type="presOf" srcId="{474209F4-04C8-431C-9FCD-728E5F230D08}" destId="{B8508427-0C8F-418C-8A6C-B403264010E2}" srcOrd="0" destOrd="0" presId="urn:microsoft.com/office/officeart/2005/8/layout/list1"/>
    <dgm:cxn modelId="{DC0E2AA5-56F8-4DC9-A94B-AE8ADE616B37}" srcId="{FDA7D276-5888-4E97-8CD3-DBBB9AB4D75F}" destId="{5541186F-FD72-4A32-B261-D29697F561E8}" srcOrd="0" destOrd="0" parTransId="{178FAF20-89FF-4F82-9C08-6E4D6598DEE7}" sibTransId="{30F2267A-5A8D-44E3-BEB4-1FFF137208FD}"/>
    <dgm:cxn modelId="{FCEEECA9-D075-4B93-BCA4-0927631D898E}" srcId="{5541186F-FD72-4A32-B261-D29697F561E8}" destId="{A0C1B3C9-5013-4867-BADC-BD1C6B7465E0}" srcOrd="3" destOrd="0" parTransId="{5A228A68-F7EC-4673-9A8E-55DF3C5EE46D}" sibTransId="{FB27DA1E-5A4A-4E2C-AFF2-E62CCBABBF3E}"/>
    <dgm:cxn modelId="{33FF3AAA-4824-475C-BD57-309C0D23D53D}" srcId="{5541186F-FD72-4A32-B261-D29697F561E8}" destId="{955CBE65-5392-4203-814E-F2A58B450638}" srcOrd="1" destOrd="0" parTransId="{0130BDAA-5317-43F7-BD07-19B1967CDB31}" sibTransId="{ED41BEFB-E925-483E-B6C6-6ACCA052D738}"/>
    <dgm:cxn modelId="{DCF36FC9-9217-426C-93CE-F2CF3E4318B4}" type="presOf" srcId="{FDA7D276-5888-4E97-8CD3-DBBB9AB4D75F}" destId="{179988F8-7675-4931-A377-BAAA782645CA}" srcOrd="0" destOrd="0" presId="urn:microsoft.com/office/officeart/2005/8/layout/list1"/>
    <dgm:cxn modelId="{6E73B4DD-C9B8-43A1-A523-750B75B355F3}" type="presOf" srcId="{124C2EF9-75CD-4953-82CB-988D40653C24}" destId="{B8508427-0C8F-418C-8A6C-B403264010E2}" srcOrd="0" destOrd="5" presId="urn:microsoft.com/office/officeart/2005/8/layout/list1"/>
    <dgm:cxn modelId="{DFB813EF-1A75-4F22-A58D-FE4D53A0D61E}" type="presOf" srcId="{A4AD7484-1043-4903-8E00-E4EEC2DB6FF8}" destId="{B8508427-0C8F-418C-8A6C-B403264010E2}" srcOrd="0" destOrd="2" presId="urn:microsoft.com/office/officeart/2005/8/layout/list1"/>
    <dgm:cxn modelId="{7856BCBD-96BD-4F6E-8A1F-DA658433ADF2}" type="presParOf" srcId="{179988F8-7675-4931-A377-BAAA782645CA}" destId="{CA01C225-6757-481E-A9DE-52D244C3E986}" srcOrd="0" destOrd="0" presId="urn:microsoft.com/office/officeart/2005/8/layout/list1"/>
    <dgm:cxn modelId="{E1413F27-F936-484A-A48E-FEC34829FF1C}" type="presParOf" srcId="{CA01C225-6757-481E-A9DE-52D244C3E986}" destId="{86BA7244-8362-45BC-B3F8-86C25E686A65}" srcOrd="0" destOrd="0" presId="urn:microsoft.com/office/officeart/2005/8/layout/list1"/>
    <dgm:cxn modelId="{E2E8F762-1ECE-437C-B35B-24691911D527}" type="presParOf" srcId="{CA01C225-6757-481E-A9DE-52D244C3E986}" destId="{F648F722-D205-4359-BBD8-BC937D5C8DCD}" srcOrd="1" destOrd="0" presId="urn:microsoft.com/office/officeart/2005/8/layout/list1"/>
    <dgm:cxn modelId="{51A8255A-8901-4B9A-9428-54A3E5E09F73}" type="presParOf" srcId="{179988F8-7675-4931-A377-BAAA782645CA}" destId="{AEE39CDF-A7C5-4751-8FBF-A08D31BBA284}" srcOrd="1" destOrd="0" presId="urn:microsoft.com/office/officeart/2005/8/layout/list1"/>
    <dgm:cxn modelId="{BC5E8987-C31F-4313-BBE6-BB559ECA93B7}" type="presParOf" srcId="{179988F8-7675-4931-A377-BAAA782645CA}" destId="{B8508427-0C8F-418C-8A6C-B403264010E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39408B-B391-481D-9FE9-62C25C9D80C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1330A0-A15D-4C88-85F9-0F0A534B8C99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Ischemic Stroke</a:t>
          </a:r>
          <a:endParaRPr lang="en-US"/>
        </a:p>
      </dgm:t>
    </dgm:pt>
    <dgm:pt modelId="{4B927668-5A75-4710-B0FB-A93E641F62A6}" type="parTrans" cxnId="{8455711F-F534-42A0-B17E-405295564450}">
      <dgm:prSet/>
      <dgm:spPr/>
      <dgm:t>
        <a:bodyPr/>
        <a:lstStyle/>
        <a:p>
          <a:endParaRPr lang="en-US"/>
        </a:p>
      </dgm:t>
    </dgm:pt>
    <dgm:pt modelId="{B986AAEA-C994-427D-BDD3-67E877C79942}" type="sibTrans" cxnId="{8455711F-F534-42A0-B17E-405295564450}">
      <dgm:prSet/>
      <dgm:spPr/>
      <dgm:t>
        <a:bodyPr/>
        <a:lstStyle/>
        <a:p>
          <a:endParaRPr lang="en-US"/>
        </a:p>
      </dgm:t>
    </dgm:pt>
    <dgm:pt modelId="{9D4640D3-AEEB-421E-AC7D-249CAF6486A4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 Caused by thrombosis or embolism</a:t>
          </a:r>
          <a:endParaRPr lang="en-US"/>
        </a:p>
      </dgm:t>
    </dgm:pt>
    <dgm:pt modelId="{81F3389F-CF42-471A-A191-F07272541004}" type="parTrans" cxnId="{C76590A9-68F6-4189-B22A-AB43CC6EA69D}">
      <dgm:prSet/>
      <dgm:spPr/>
      <dgm:t>
        <a:bodyPr/>
        <a:lstStyle/>
        <a:p>
          <a:endParaRPr lang="en-US"/>
        </a:p>
      </dgm:t>
    </dgm:pt>
    <dgm:pt modelId="{0D89CA36-AF60-4344-A03F-B67C7B29EB76}" type="sibTrans" cxnId="{C76590A9-68F6-4189-B22A-AB43CC6EA69D}">
      <dgm:prSet/>
      <dgm:spPr/>
      <dgm:t>
        <a:bodyPr/>
        <a:lstStyle/>
        <a:p>
          <a:endParaRPr lang="en-US"/>
        </a:p>
      </dgm:t>
    </dgm:pt>
    <dgm:pt modelId="{F00DB285-4842-49DC-A225-976ACCBA4336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 More common than hemorrhagic</a:t>
          </a:r>
          <a:endParaRPr lang="en-US"/>
        </a:p>
      </dgm:t>
    </dgm:pt>
    <dgm:pt modelId="{41F6902C-8E8D-45E2-B45A-36242AAA39FD}" type="parTrans" cxnId="{9B5486BF-1E6A-41FF-A36C-646FF50A2556}">
      <dgm:prSet/>
      <dgm:spPr/>
      <dgm:t>
        <a:bodyPr/>
        <a:lstStyle/>
        <a:p>
          <a:endParaRPr lang="en-US"/>
        </a:p>
      </dgm:t>
    </dgm:pt>
    <dgm:pt modelId="{AF670ABC-A5C3-4443-AA16-C64D448A929F}" type="sibTrans" cxnId="{9B5486BF-1E6A-41FF-A36C-646FF50A2556}">
      <dgm:prSet/>
      <dgm:spPr/>
      <dgm:t>
        <a:bodyPr/>
        <a:lstStyle/>
        <a:p>
          <a:endParaRPr lang="en-US"/>
        </a:p>
      </dgm:t>
    </dgm:pt>
    <dgm:pt modelId="{35249D37-8DEF-40C7-9A1B-E7E0D921F80D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Timing of restoration of blood flow is critical</a:t>
          </a:r>
        </a:p>
      </dgm:t>
    </dgm:pt>
    <dgm:pt modelId="{B01253FE-134D-4BA4-9CFD-D1406705270F}" type="parTrans" cxnId="{F7206025-2AA1-4D56-A74A-943A9A6722E7}">
      <dgm:prSet/>
      <dgm:spPr/>
      <dgm:t>
        <a:bodyPr/>
        <a:lstStyle/>
        <a:p>
          <a:endParaRPr lang="en-US"/>
        </a:p>
      </dgm:t>
    </dgm:pt>
    <dgm:pt modelId="{8C60D9F6-1DB9-44ED-881F-460F0F192380}" type="sibTrans" cxnId="{F7206025-2AA1-4D56-A74A-943A9A6722E7}">
      <dgm:prSet/>
      <dgm:spPr/>
      <dgm:t>
        <a:bodyPr/>
        <a:lstStyle/>
        <a:p>
          <a:endParaRPr lang="en-US"/>
        </a:p>
      </dgm:t>
    </dgm:pt>
    <dgm:pt modelId="{C1A705B0-7F83-4CAC-849E-1B19611016C0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 Hemorrhagic Stroke</a:t>
          </a:r>
          <a:endParaRPr lang="en-US"/>
        </a:p>
      </dgm:t>
    </dgm:pt>
    <dgm:pt modelId="{38AE7A94-F2AB-4763-AA0E-BF16A2754938}" type="parTrans" cxnId="{FD714826-FD7F-4B90-AD3B-58CD4B158BDD}">
      <dgm:prSet/>
      <dgm:spPr/>
      <dgm:t>
        <a:bodyPr/>
        <a:lstStyle/>
        <a:p>
          <a:endParaRPr lang="en-US"/>
        </a:p>
      </dgm:t>
    </dgm:pt>
    <dgm:pt modelId="{97B22665-701D-49A1-B883-E42286DA4833}" type="sibTrans" cxnId="{FD714826-FD7F-4B90-AD3B-58CD4B158BDD}">
      <dgm:prSet/>
      <dgm:spPr/>
      <dgm:t>
        <a:bodyPr/>
        <a:lstStyle/>
        <a:p>
          <a:endParaRPr lang="en-US"/>
        </a:p>
      </dgm:t>
    </dgm:pt>
    <dgm:pt modelId="{FF3DA825-C99F-4DE0-BD4E-1E456234FD53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 Result of spontaneous rupture of cerebral vessel</a:t>
          </a:r>
          <a:endParaRPr lang="en-US"/>
        </a:p>
      </dgm:t>
    </dgm:pt>
    <dgm:pt modelId="{B0EBBBC2-616D-4204-8CF4-ACFBAA13BD44}" type="parTrans" cxnId="{00B4EE2F-6492-45E9-B8E3-AE77886A1908}">
      <dgm:prSet/>
      <dgm:spPr/>
      <dgm:t>
        <a:bodyPr/>
        <a:lstStyle/>
        <a:p>
          <a:endParaRPr lang="en-US"/>
        </a:p>
      </dgm:t>
    </dgm:pt>
    <dgm:pt modelId="{53318644-CBAA-4FD2-A994-37543B05E5FC}" type="sibTrans" cxnId="{00B4EE2F-6492-45E9-B8E3-AE77886A1908}">
      <dgm:prSet/>
      <dgm:spPr/>
      <dgm:t>
        <a:bodyPr/>
        <a:lstStyle/>
        <a:p>
          <a:endParaRPr lang="en-US"/>
        </a:p>
      </dgm:t>
    </dgm:pt>
    <dgm:pt modelId="{843A83D0-7C3F-4D56-B233-DC6C72800E57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Most common causes are hypertension, ruptured aneurysms, vascular malformations, vasculitis, tumors, head trauma</a:t>
          </a:r>
          <a:endParaRPr lang="en-US"/>
        </a:p>
      </dgm:t>
    </dgm:pt>
    <dgm:pt modelId="{FFE5EF63-4791-4F2C-A139-A9A38768B1A0}" type="parTrans" cxnId="{2D3F69EF-2565-4C1E-A399-598A8E063060}">
      <dgm:prSet/>
      <dgm:spPr/>
      <dgm:t>
        <a:bodyPr/>
        <a:lstStyle/>
        <a:p>
          <a:endParaRPr lang="en-US"/>
        </a:p>
      </dgm:t>
    </dgm:pt>
    <dgm:pt modelId="{A20946DB-FCB7-4403-A05C-8950A97739BB}" type="sibTrans" cxnId="{2D3F69EF-2565-4C1E-A399-598A8E063060}">
      <dgm:prSet/>
      <dgm:spPr/>
      <dgm:t>
        <a:bodyPr/>
        <a:lstStyle/>
        <a:p>
          <a:endParaRPr lang="en-US"/>
        </a:p>
      </dgm:t>
    </dgm:pt>
    <dgm:pt modelId="{C2ABDC72-4B0A-4FD5-94B9-80F0299C5C37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 Watershed Stroke</a:t>
          </a:r>
          <a:endParaRPr lang="en-US"/>
        </a:p>
      </dgm:t>
    </dgm:pt>
    <dgm:pt modelId="{AE083D9F-45A6-415D-ABBD-C1E8B7DC2C19}" type="parTrans" cxnId="{8E24BA01-FB26-4CE3-8FFC-B1978A293129}">
      <dgm:prSet/>
      <dgm:spPr/>
      <dgm:t>
        <a:bodyPr/>
        <a:lstStyle/>
        <a:p>
          <a:endParaRPr lang="en-US"/>
        </a:p>
      </dgm:t>
    </dgm:pt>
    <dgm:pt modelId="{A1024540-DF68-4058-AE05-BAD26ADA60C8}" type="sibTrans" cxnId="{8E24BA01-FB26-4CE3-8FFC-B1978A293129}">
      <dgm:prSet/>
      <dgm:spPr/>
      <dgm:t>
        <a:bodyPr/>
        <a:lstStyle/>
        <a:p>
          <a:endParaRPr lang="en-US"/>
        </a:p>
      </dgm:t>
    </dgm:pt>
    <dgm:pt modelId="{F0A6AAB4-FB3C-49E0-AB10-3B5E60DE136E}">
      <dgm:prSet phldrT="[Text]" phldr="0"/>
      <dgm:spPr/>
      <dgm:t>
        <a:bodyPr/>
        <a:lstStyle/>
        <a:p>
          <a:pPr rtl="0"/>
          <a:r>
            <a:rPr lang="en-US">
              <a:latin typeface="Sabon Next LT"/>
            </a:rPr>
            <a:t> Result of systemic hypoperfusion</a:t>
          </a:r>
          <a:endParaRPr lang="en-US"/>
        </a:p>
      </dgm:t>
    </dgm:pt>
    <dgm:pt modelId="{005BC293-73BD-4060-8229-19A3DAAB19F8}" type="parTrans" cxnId="{A95E1BDD-FB6B-4935-AD8A-A43289E5AADE}">
      <dgm:prSet/>
      <dgm:spPr/>
      <dgm:t>
        <a:bodyPr/>
        <a:lstStyle/>
        <a:p>
          <a:endParaRPr lang="en-US"/>
        </a:p>
      </dgm:t>
    </dgm:pt>
    <dgm:pt modelId="{C6C70D02-30FD-4A29-9A3A-341D06B3FA58}" type="sibTrans" cxnId="{A95E1BDD-FB6B-4935-AD8A-A43289E5AADE}">
      <dgm:prSet/>
      <dgm:spPr/>
      <dgm:t>
        <a:bodyPr/>
        <a:lstStyle/>
        <a:p>
          <a:endParaRPr lang="en-US"/>
        </a:p>
      </dgm:t>
    </dgm:pt>
    <dgm:pt modelId="{CB4A7265-EA47-4875-9B54-AE0371C595ED}">
      <dgm:prSet phldr="0"/>
      <dgm:spPr/>
      <dgm:t>
        <a:bodyPr/>
        <a:lstStyle/>
        <a:p>
          <a:pPr rtl="0"/>
          <a:r>
            <a:rPr lang="en-US">
              <a:latin typeface="Sabon Next LT"/>
            </a:rPr>
            <a:t>Typically caused by myocardial infarction, stroke, cardiac arrest, sepsis or gastrointestinal bleed</a:t>
          </a:r>
        </a:p>
      </dgm:t>
    </dgm:pt>
    <dgm:pt modelId="{32EE7BB0-FE35-4BB8-8FE5-64FDDBF5A0BA}" type="parTrans" cxnId="{2B00C869-0C68-4AB6-A5C2-F5A85AE3ECA6}">
      <dgm:prSet/>
      <dgm:spPr/>
    </dgm:pt>
    <dgm:pt modelId="{9105DD18-B73C-4CB5-9C73-42226C209F38}" type="sibTrans" cxnId="{2B00C869-0C68-4AB6-A5C2-F5A85AE3ECA6}">
      <dgm:prSet/>
      <dgm:spPr/>
    </dgm:pt>
    <dgm:pt modelId="{6DECE110-B932-4290-A8AF-943208240D4D}">
      <dgm:prSet phldr="0"/>
      <dgm:spPr/>
      <dgm:t>
        <a:bodyPr/>
        <a:lstStyle/>
        <a:p>
          <a:r>
            <a:rPr lang="en-US">
              <a:latin typeface="Sabon Next LT"/>
            </a:rPr>
            <a:t> Time=Tissue</a:t>
          </a:r>
          <a:endParaRPr lang="en-US"/>
        </a:p>
      </dgm:t>
    </dgm:pt>
    <dgm:pt modelId="{1D405300-DFD3-4ED2-8453-C41FB3819D7C}" type="parTrans" cxnId="{414C0955-1CE8-4854-B962-E614FC778173}">
      <dgm:prSet/>
      <dgm:spPr/>
    </dgm:pt>
    <dgm:pt modelId="{00E117AC-D1ED-4EDE-8C2D-750AD1EBD0E3}" type="sibTrans" cxnId="{414C0955-1CE8-4854-B962-E614FC778173}">
      <dgm:prSet/>
      <dgm:spPr/>
    </dgm:pt>
    <dgm:pt modelId="{71A5E254-5CA7-4EF3-814A-47DF57F6CD4C}">
      <dgm:prSet phldr="0"/>
      <dgm:spPr/>
      <dgm:t>
        <a:bodyPr/>
        <a:lstStyle/>
        <a:p>
          <a:pPr rtl="0"/>
          <a:r>
            <a:rPr lang="en-US" sz="2200">
              <a:latin typeface="Sabon Next LT"/>
            </a:rPr>
            <a:t> Transient Ischemic Attack</a:t>
          </a:r>
        </a:p>
      </dgm:t>
    </dgm:pt>
    <dgm:pt modelId="{76ECFF27-BEA6-48DF-A148-E396A07FEE6B}" type="parTrans" cxnId="{3C95A044-831D-49AB-AFA8-ADAD68020C76}">
      <dgm:prSet/>
      <dgm:spPr/>
    </dgm:pt>
    <dgm:pt modelId="{BB39ECA1-A2FC-464F-AA7B-941C96674A86}" type="sibTrans" cxnId="{3C95A044-831D-49AB-AFA8-ADAD68020C76}">
      <dgm:prSet/>
      <dgm:spPr/>
    </dgm:pt>
    <dgm:pt modelId="{CEB422C6-D5D1-4FA3-97CB-A6A823DAC617}">
      <dgm:prSet phldr="0"/>
      <dgm:spPr/>
      <dgm:t>
        <a:bodyPr/>
        <a:lstStyle/>
        <a:p>
          <a:pPr rtl="0"/>
          <a:r>
            <a:rPr lang="en-US">
              <a:latin typeface="Sabon Next LT"/>
            </a:rPr>
            <a:t> Temporary blockage of flow to brain</a:t>
          </a:r>
        </a:p>
      </dgm:t>
    </dgm:pt>
    <dgm:pt modelId="{6166D508-930A-40FB-9EE7-2981485E86FD}" type="parTrans" cxnId="{B1F52F1B-E984-44AA-8530-CE8DBBC4E019}">
      <dgm:prSet/>
      <dgm:spPr/>
    </dgm:pt>
    <dgm:pt modelId="{FD2147CB-B1B3-4EFD-BEB4-E7CE70D1A542}" type="sibTrans" cxnId="{B1F52F1B-E984-44AA-8530-CE8DBBC4E019}">
      <dgm:prSet/>
      <dgm:spPr/>
    </dgm:pt>
    <dgm:pt modelId="{AA623FD8-0759-425F-9C9A-25F38F5F25FF}">
      <dgm:prSet phldr="0"/>
      <dgm:spPr/>
      <dgm:t>
        <a:bodyPr/>
        <a:lstStyle/>
        <a:p>
          <a:pPr rtl="0"/>
          <a:r>
            <a:rPr lang="en-US">
              <a:latin typeface="Sabon Next LT"/>
            </a:rPr>
            <a:t> Causes include blood clots, fat embolism, plaque</a:t>
          </a:r>
        </a:p>
      </dgm:t>
    </dgm:pt>
    <dgm:pt modelId="{99C2830E-856F-4FC2-A91C-7E8BF8B8D3DD}" type="parTrans" cxnId="{B19A9EF8-978D-401D-8CE4-364C37BBD40B}">
      <dgm:prSet/>
      <dgm:spPr/>
    </dgm:pt>
    <dgm:pt modelId="{0710E1FD-D727-4BC0-8F50-741C779B6E19}" type="sibTrans" cxnId="{B19A9EF8-978D-401D-8CE4-364C37BBD40B}">
      <dgm:prSet/>
      <dgm:spPr/>
    </dgm:pt>
    <dgm:pt modelId="{2C1350B2-3BCE-4229-9607-358F3DC21C61}">
      <dgm:prSet phldr="0"/>
      <dgm:spPr/>
      <dgm:t>
        <a:bodyPr/>
        <a:lstStyle/>
        <a:p>
          <a:pPr rtl="0"/>
          <a:r>
            <a:rPr lang="en-US">
              <a:latin typeface="Sabon Next LT"/>
            </a:rPr>
            <a:t> Lasts minutes to hours then resolves</a:t>
          </a:r>
        </a:p>
      </dgm:t>
    </dgm:pt>
    <dgm:pt modelId="{BFB4DB70-9BF3-4D77-AF25-665CF1A67B0E}" type="parTrans" cxnId="{69D234C6-5693-47BD-A169-4DFC1271446E}">
      <dgm:prSet/>
      <dgm:spPr/>
    </dgm:pt>
    <dgm:pt modelId="{4D12D063-D45D-4B5D-848A-788AF3E786E5}" type="sibTrans" cxnId="{69D234C6-5693-47BD-A169-4DFC1271446E}">
      <dgm:prSet/>
      <dgm:spPr/>
    </dgm:pt>
    <dgm:pt modelId="{C93BE067-C182-40CD-B0DA-A0FBE527EFC9}">
      <dgm:prSet phldr="0"/>
      <dgm:spPr/>
      <dgm:t>
        <a:bodyPr/>
        <a:lstStyle/>
        <a:p>
          <a:pPr rtl="0"/>
          <a:r>
            <a:rPr lang="en-US">
              <a:latin typeface="Sabon Next LT"/>
            </a:rPr>
            <a:t> Considered a "warning sign" as many individuals with TIAs will have more severe stroke within one year</a:t>
          </a:r>
        </a:p>
      </dgm:t>
    </dgm:pt>
    <dgm:pt modelId="{B0A6971F-C1A9-47B6-86AF-26AC6DB7CE63}" type="parTrans" cxnId="{1077F3DE-536C-4397-ABB3-0F424D1237AD}">
      <dgm:prSet/>
      <dgm:spPr/>
    </dgm:pt>
    <dgm:pt modelId="{2A77C397-B655-4992-AA9C-6D8C4A549151}" type="sibTrans" cxnId="{1077F3DE-536C-4397-ABB3-0F424D1237AD}">
      <dgm:prSet/>
      <dgm:spPr/>
    </dgm:pt>
    <dgm:pt modelId="{BB9315B0-29AB-4D1F-8AAB-F3FB492E3583}">
      <dgm:prSet phldr="0"/>
      <dgm:spPr/>
      <dgm:t>
        <a:bodyPr/>
        <a:lstStyle/>
        <a:p>
          <a:pPr rtl="0"/>
          <a:r>
            <a:rPr lang="en-US">
              <a:latin typeface="Sabon Next LT"/>
            </a:rPr>
            <a:t>Often underreported due to subtle symptoms</a:t>
          </a:r>
        </a:p>
      </dgm:t>
    </dgm:pt>
    <dgm:pt modelId="{074F50A9-57B1-4B69-9F71-E0663839E53D}" type="parTrans" cxnId="{258C9E48-8605-4CC6-9ADC-907DB18A978D}">
      <dgm:prSet/>
      <dgm:spPr/>
    </dgm:pt>
    <dgm:pt modelId="{A55F5699-3D04-419E-B41F-0759E9A4ECD6}" type="sibTrans" cxnId="{258C9E48-8605-4CC6-9ADC-907DB18A978D}">
      <dgm:prSet/>
      <dgm:spPr/>
    </dgm:pt>
    <dgm:pt modelId="{D64DC16A-BC7F-4B12-93D2-7216D69D964B}" type="pres">
      <dgm:prSet presAssocID="{4B39408B-B391-481D-9FE9-62C25C9D80C3}" presName="Name0" presStyleCnt="0">
        <dgm:presLayoutVars>
          <dgm:dir/>
          <dgm:animLvl val="lvl"/>
          <dgm:resizeHandles val="exact"/>
        </dgm:presLayoutVars>
      </dgm:prSet>
      <dgm:spPr/>
    </dgm:pt>
    <dgm:pt modelId="{5E7FF828-9497-4759-B04F-21E0AEDB4AA9}" type="pres">
      <dgm:prSet presAssocID="{711330A0-A15D-4C88-85F9-0F0A534B8C99}" presName="composite" presStyleCnt="0"/>
      <dgm:spPr/>
    </dgm:pt>
    <dgm:pt modelId="{53C40FCB-C84F-46AC-A28E-09249981878B}" type="pres">
      <dgm:prSet presAssocID="{711330A0-A15D-4C88-85F9-0F0A534B8C99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006DB48E-C88F-47F5-AA2C-67D3E271BE4F}" type="pres">
      <dgm:prSet presAssocID="{711330A0-A15D-4C88-85F9-0F0A534B8C99}" presName="desTx" presStyleLbl="alignAccFollowNode1" presStyleIdx="0" presStyleCnt="4">
        <dgm:presLayoutVars>
          <dgm:bulletEnabled val="1"/>
        </dgm:presLayoutVars>
      </dgm:prSet>
      <dgm:spPr/>
    </dgm:pt>
    <dgm:pt modelId="{99E26759-8500-42EB-9AB0-679B09D98CF8}" type="pres">
      <dgm:prSet presAssocID="{B986AAEA-C994-427D-BDD3-67E877C79942}" presName="space" presStyleCnt="0"/>
      <dgm:spPr/>
    </dgm:pt>
    <dgm:pt modelId="{FEC65B28-9D17-440C-B672-819B773C755C}" type="pres">
      <dgm:prSet presAssocID="{C1A705B0-7F83-4CAC-849E-1B19611016C0}" presName="composite" presStyleCnt="0"/>
      <dgm:spPr/>
    </dgm:pt>
    <dgm:pt modelId="{5CBDC4B5-0A27-47C0-930B-BD579D8065A1}" type="pres">
      <dgm:prSet presAssocID="{C1A705B0-7F83-4CAC-849E-1B19611016C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E9A1EAAC-BEB4-40EA-A200-FCC7A302A508}" type="pres">
      <dgm:prSet presAssocID="{C1A705B0-7F83-4CAC-849E-1B19611016C0}" presName="desTx" presStyleLbl="alignAccFollowNode1" presStyleIdx="1" presStyleCnt="4">
        <dgm:presLayoutVars>
          <dgm:bulletEnabled val="1"/>
        </dgm:presLayoutVars>
      </dgm:prSet>
      <dgm:spPr/>
    </dgm:pt>
    <dgm:pt modelId="{7B0767A4-9DA8-4F31-9A86-DFE9D7944416}" type="pres">
      <dgm:prSet presAssocID="{97B22665-701D-49A1-B883-E42286DA4833}" presName="space" presStyleCnt="0"/>
      <dgm:spPr/>
    </dgm:pt>
    <dgm:pt modelId="{2F2BC180-789D-4E18-9A24-21A59C2DD589}" type="pres">
      <dgm:prSet presAssocID="{71A5E254-5CA7-4EF3-814A-47DF57F6CD4C}" presName="composite" presStyleCnt="0"/>
      <dgm:spPr/>
    </dgm:pt>
    <dgm:pt modelId="{DC4AB6C3-4C4A-4FE1-92AB-45FC3EED91A7}" type="pres">
      <dgm:prSet presAssocID="{71A5E254-5CA7-4EF3-814A-47DF57F6CD4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DC7DB6F9-2989-4BB6-BD33-FA402F7BA82B}" type="pres">
      <dgm:prSet presAssocID="{71A5E254-5CA7-4EF3-814A-47DF57F6CD4C}" presName="desTx" presStyleLbl="alignAccFollowNode1" presStyleIdx="2" presStyleCnt="4">
        <dgm:presLayoutVars>
          <dgm:bulletEnabled val="1"/>
        </dgm:presLayoutVars>
      </dgm:prSet>
      <dgm:spPr/>
    </dgm:pt>
    <dgm:pt modelId="{B04BC6E2-2EF9-4538-954A-BD60B02AE37B}" type="pres">
      <dgm:prSet presAssocID="{BB39ECA1-A2FC-464F-AA7B-941C96674A86}" presName="space" presStyleCnt="0"/>
      <dgm:spPr/>
    </dgm:pt>
    <dgm:pt modelId="{F09C5112-6538-430C-A656-27713F7F713B}" type="pres">
      <dgm:prSet presAssocID="{C2ABDC72-4B0A-4FD5-94B9-80F0299C5C37}" presName="composite" presStyleCnt="0"/>
      <dgm:spPr/>
    </dgm:pt>
    <dgm:pt modelId="{390726F4-8E41-4944-B05E-EEF6FED8A701}" type="pres">
      <dgm:prSet presAssocID="{C2ABDC72-4B0A-4FD5-94B9-80F0299C5C37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D7957F65-1E5D-428C-8226-98ADD37C4897}" type="pres">
      <dgm:prSet presAssocID="{C2ABDC72-4B0A-4FD5-94B9-80F0299C5C37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8E24BA01-FB26-4CE3-8FFC-B1978A293129}" srcId="{4B39408B-B391-481D-9FE9-62C25C9D80C3}" destId="{C2ABDC72-4B0A-4FD5-94B9-80F0299C5C37}" srcOrd="3" destOrd="0" parTransId="{AE083D9F-45A6-415D-ABBD-C1E8B7DC2C19}" sibTransId="{A1024540-DF68-4058-AE05-BAD26ADA60C8}"/>
    <dgm:cxn modelId="{BA28940A-28DD-4A04-AE2E-4DC5A8124D93}" type="presOf" srcId="{BB9315B0-29AB-4D1F-8AAB-F3FB492E3583}" destId="{DC7DB6F9-2989-4BB6-BD33-FA402F7BA82B}" srcOrd="0" destOrd="3" presId="urn:microsoft.com/office/officeart/2005/8/layout/hList1"/>
    <dgm:cxn modelId="{B1F52F1B-E984-44AA-8530-CE8DBBC4E019}" srcId="{71A5E254-5CA7-4EF3-814A-47DF57F6CD4C}" destId="{CEB422C6-D5D1-4FA3-97CB-A6A823DAC617}" srcOrd="0" destOrd="0" parTransId="{6166D508-930A-40FB-9EE7-2981485E86FD}" sibTransId="{FD2147CB-B1B3-4EFD-BEB4-E7CE70D1A542}"/>
    <dgm:cxn modelId="{8455711F-F534-42A0-B17E-405295564450}" srcId="{4B39408B-B391-481D-9FE9-62C25C9D80C3}" destId="{711330A0-A15D-4C88-85F9-0F0A534B8C99}" srcOrd="0" destOrd="0" parTransId="{4B927668-5A75-4710-B0FB-A93E641F62A6}" sibTransId="{B986AAEA-C994-427D-BDD3-67E877C79942}"/>
    <dgm:cxn modelId="{F7206025-2AA1-4D56-A74A-943A9A6722E7}" srcId="{711330A0-A15D-4C88-85F9-0F0A534B8C99}" destId="{35249D37-8DEF-40C7-9A1B-E7E0D921F80D}" srcOrd="3" destOrd="0" parTransId="{B01253FE-134D-4BA4-9CFD-D1406705270F}" sibTransId="{8C60D9F6-1DB9-44ED-881F-460F0F192380}"/>
    <dgm:cxn modelId="{FD714826-FD7F-4B90-AD3B-58CD4B158BDD}" srcId="{4B39408B-B391-481D-9FE9-62C25C9D80C3}" destId="{C1A705B0-7F83-4CAC-849E-1B19611016C0}" srcOrd="1" destOrd="0" parTransId="{38AE7A94-F2AB-4763-AA0E-BF16A2754938}" sibTransId="{97B22665-701D-49A1-B883-E42286DA4833}"/>
    <dgm:cxn modelId="{98299E2A-ACEB-4DA2-8E23-602213AD382F}" type="presOf" srcId="{C93BE067-C182-40CD-B0DA-A0FBE527EFC9}" destId="{DC7DB6F9-2989-4BB6-BD33-FA402F7BA82B}" srcOrd="0" destOrd="2" presId="urn:microsoft.com/office/officeart/2005/8/layout/hList1"/>
    <dgm:cxn modelId="{00B4EE2F-6492-45E9-B8E3-AE77886A1908}" srcId="{C1A705B0-7F83-4CAC-849E-1B19611016C0}" destId="{FF3DA825-C99F-4DE0-BD4E-1E456234FD53}" srcOrd="0" destOrd="0" parTransId="{B0EBBBC2-616D-4204-8CF4-ACFBAA13BD44}" sibTransId="{53318644-CBAA-4FD2-A994-37543B05E5FC}"/>
    <dgm:cxn modelId="{0696B434-0014-41CE-AC1C-34232AD55A5C}" type="presOf" srcId="{6DECE110-B932-4290-A8AF-943208240D4D}" destId="{006DB48E-C88F-47F5-AA2C-67D3E271BE4F}" srcOrd="0" destOrd="4" presId="urn:microsoft.com/office/officeart/2005/8/layout/hList1"/>
    <dgm:cxn modelId="{3AA9AF3D-EFD0-4ABD-986D-88DBF957F8A1}" type="presOf" srcId="{CB4A7265-EA47-4875-9B54-AE0371C595ED}" destId="{D7957F65-1E5D-428C-8226-98ADD37C4897}" srcOrd="0" destOrd="1" presId="urn:microsoft.com/office/officeart/2005/8/layout/hList1"/>
    <dgm:cxn modelId="{10DA7260-E509-46A0-81C0-7DFFB7F7C045}" type="presOf" srcId="{2C1350B2-3BCE-4229-9607-358F3DC21C61}" destId="{DC7DB6F9-2989-4BB6-BD33-FA402F7BA82B}" srcOrd="0" destOrd="1" presId="urn:microsoft.com/office/officeart/2005/8/layout/hList1"/>
    <dgm:cxn modelId="{F99BA041-9768-4A64-8CB3-E2B4AAE30AC3}" type="presOf" srcId="{711330A0-A15D-4C88-85F9-0F0A534B8C99}" destId="{53C40FCB-C84F-46AC-A28E-09249981878B}" srcOrd="0" destOrd="0" presId="urn:microsoft.com/office/officeart/2005/8/layout/hList1"/>
    <dgm:cxn modelId="{A7733142-8356-4486-BB6A-61024D31D08B}" type="presOf" srcId="{4B39408B-B391-481D-9FE9-62C25C9D80C3}" destId="{D64DC16A-BC7F-4B12-93D2-7216D69D964B}" srcOrd="0" destOrd="0" presId="urn:microsoft.com/office/officeart/2005/8/layout/hList1"/>
    <dgm:cxn modelId="{3C95A044-831D-49AB-AFA8-ADAD68020C76}" srcId="{4B39408B-B391-481D-9FE9-62C25C9D80C3}" destId="{71A5E254-5CA7-4EF3-814A-47DF57F6CD4C}" srcOrd="2" destOrd="0" parTransId="{76ECFF27-BEA6-48DF-A148-E396A07FEE6B}" sibTransId="{BB39ECA1-A2FC-464F-AA7B-941C96674A86}"/>
    <dgm:cxn modelId="{258C9E48-8605-4CC6-9ADC-907DB18A978D}" srcId="{71A5E254-5CA7-4EF3-814A-47DF57F6CD4C}" destId="{BB9315B0-29AB-4D1F-8AAB-F3FB492E3583}" srcOrd="3" destOrd="0" parTransId="{074F50A9-57B1-4B69-9F71-E0663839E53D}" sibTransId="{A55F5699-3D04-419E-B41F-0759E9A4ECD6}"/>
    <dgm:cxn modelId="{172D8E69-A5E4-4F6A-A74D-E9C356DD8B89}" type="presOf" srcId="{71A5E254-5CA7-4EF3-814A-47DF57F6CD4C}" destId="{DC4AB6C3-4C4A-4FE1-92AB-45FC3EED91A7}" srcOrd="0" destOrd="0" presId="urn:microsoft.com/office/officeart/2005/8/layout/hList1"/>
    <dgm:cxn modelId="{2B00C869-0C68-4AB6-A5C2-F5A85AE3ECA6}" srcId="{C2ABDC72-4B0A-4FD5-94B9-80F0299C5C37}" destId="{CB4A7265-EA47-4875-9B54-AE0371C595ED}" srcOrd="1" destOrd="0" parTransId="{32EE7BB0-FE35-4BB8-8FE5-64FDDBF5A0BA}" sibTransId="{9105DD18-B73C-4CB5-9C73-42226C209F38}"/>
    <dgm:cxn modelId="{C9B7DF4F-4D9C-4B4A-8103-4BD70844C506}" type="presOf" srcId="{F00DB285-4842-49DC-A225-976ACCBA4336}" destId="{006DB48E-C88F-47F5-AA2C-67D3E271BE4F}" srcOrd="0" destOrd="1" presId="urn:microsoft.com/office/officeart/2005/8/layout/hList1"/>
    <dgm:cxn modelId="{94D0F26F-15ED-4D82-B065-532AA03E1082}" type="presOf" srcId="{C2ABDC72-4B0A-4FD5-94B9-80F0299C5C37}" destId="{390726F4-8E41-4944-B05E-EEF6FED8A701}" srcOrd="0" destOrd="0" presId="urn:microsoft.com/office/officeart/2005/8/layout/hList1"/>
    <dgm:cxn modelId="{414C0955-1CE8-4854-B962-E614FC778173}" srcId="{711330A0-A15D-4C88-85F9-0F0A534B8C99}" destId="{6DECE110-B932-4290-A8AF-943208240D4D}" srcOrd="4" destOrd="0" parTransId="{1D405300-DFD3-4ED2-8453-C41FB3819D7C}" sibTransId="{00E117AC-D1ED-4EDE-8C2D-750AD1EBD0E3}"/>
    <dgm:cxn modelId="{EF18E082-308A-4B69-A118-A38C03EACB98}" type="presOf" srcId="{C1A705B0-7F83-4CAC-849E-1B19611016C0}" destId="{5CBDC4B5-0A27-47C0-930B-BD579D8065A1}" srcOrd="0" destOrd="0" presId="urn:microsoft.com/office/officeart/2005/8/layout/hList1"/>
    <dgm:cxn modelId="{95437783-E3AE-4896-9D4F-92675131189B}" type="presOf" srcId="{9D4640D3-AEEB-421E-AC7D-249CAF6486A4}" destId="{006DB48E-C88F-47F5-AA2C-67D3E271BE4F}" srcOrd="0" destOrd="0" presId="urn:microsoft.com/office/officeart/2005/8/layout/hList1"/>
    <dgm:cxn modelId="{8A739CA2-E5C9-4D59-9009-89C52EB16CE2}" type="presOf" srcId="{35249D37-8DEF-40C7-9A1B-E7E0D921F80D}" destId="{006DB48E-C88F-47F5-AA2C-67D3E271BE4F}" srcOrd="0" destOrd="3" presId="urn:microsoft.com/office/officeart/2005/8/layout/hList1"/>
    <dgm:cxn modelId="{C76590A9-68F6-4189-B22A-AB43CC6EA69D}" srcId="{711330A0-A15D-4C88-85F9-0F0A534B8C99}" destId="{9D4640D3-AEEB-421E-AC7D-249CAF6486A4}" srcOrd="0" destOrd="0" parTransId="{81F3389F-CF42-471A-A191-F07272541004}" sibTransId="{0D89CA36-AF60-4344-A03F-B67C7B29EB76}"/>
    <dgm:cxn modelId="{6C2E6DBA-9052-4E17-81A6-89745A11FAB7}" type="presOf" srcId="{AA623FD8-0759-425F-9C9A-25F38F5F25FF}" destId="{006DB48E-C88F-47F5-AA2C-67D3E271BE4F}" srcOrd="0" destOrd="2" presId="urn:microsoft.com/office/officeart/2005/8/layout/hList1"/>
    <dgm:cxn modelId="{9B5486BF-1E6A-41FF-A36C-646FF50A2556}" srcId="{711330A0-A15D-4C88-85F9-0F0A534B8C99}" destId="{F00DB285-4842-49DC-A225-976ACCBA4336}" srcOrd="1" destOrd="0" parTransId="{41F6902C-8E8D-45E2-B45A-36242AAA39FD}" sibTransId="{AF670ABC-A5C3-4443-AA16-C64D448A929F}"/>
    <dgm:cxn modelId="{69D234C6-5693-47BD-A169-4DFC1271446E}" srcId="{71A5E254-5CA7-4EF3-814A-47DF57F6CD4C}" destId="{2C1350B2-3BCE-4229-9607-358F3DC21C61}" srcOrd="1" destOrd="0" parTransId="{BFB4DB70-9BF3-4D77-AF25-665CF1A67B0E}" sibTransId="{4D12D063-D45D-4B5D-848A-788AF3E786E5}"/>
    <dgm:cxn modelId="{F19E77D6-FCEC-4E2D-B362-312714ABC6CD}" type="presOf" srcId="{CEB422C6-D5D1-4FA3-97CB-A6A823DAC617}" destId="{DC7DB6F9-2989-4BB6-BD33-FA402F7BA82B}" srcOrd="0" destOrd="0" presId="urn:microsoft.com/office/officeart/2005/8/layout/hList1"/>
    <dgm:cxn modelId="{A95E1BDD-FB6B-4935-AD8A-A43289E5AADE}" srcId="{C2ABDC72-4B0A-4FD5-94B9-80F0299C5C37}" destId="{F0A6AAB4-FB3C-49E0-AB10-3B5E60DE136E}" srcOrd="0" destOrd="0" parTransId="{005BC293-73BD-4060-8229-19A3DAAB19F8}" sibTransId="{C6C70D02-30FD-4A29-9A3A-341D06B3FA58}"/>
    <dgm:cxn modelId="{1077F3DE-536C-4397-ABB3-0F424D1237AD}" srcId="{71A5E254-5CA7-4EF3-814A-47DF57F6CD4C}" destId="{C93BE067-C182-40CD-B0DA-A0FBE527EFC9}" srcOrd="2" destOrd="0" parTransId="{B0A6971F-C1A9-47B6-86AF-26AC6DB7CE63}" sibTransId="{2A77C397-B655-4992-AA9C-6D8C4A549151}"/>
    <dgm:cxn modelId="{1F79A5E0-1B1E-4FA0-915B-01EF43E3735A}" type="presOf" srcId="{843A83D0-7C3F-4D56-B233-DC6C72800E57}" destId="{E9A1EAAC-BEB4-40EA-A200-FCC7A302A508}" srcOrd="0" destOrd="1" presId="urn:microsoft.com/office/officeart/2005/8/layout/hList1"/>
    <dgm:cxn modelId="{8B310DE6-2559-41BB-ADF8-D8F90CC3C02B}" type="presOf" srcId="{F0A6AAB4-FB3C-49E0-AB10-3B5E60DE136E}" destId="{D7957F65-1E5D-428C-8226-98ADD37C4897}" srcOrd="0" destOrd="0" presId="urn:microsoft.com/office/officeart/2005/8/layout/hList1"/>
    <dgm:cxn modelId="{2D3F69EF-2565-4C1E-A399-598A8E063060}" srcId="{C1A705B0-7F83-4CAC-849E-1B19611016C0}" destId="{843A83D0-7C3F-4D56-B233-DC6C72800E57}" srcOrd="1" destOrd="0" parTransId="{FFE5EF63-4791-4F2C-A139-A9A38768B1A0}" sibTransId="{A20946DB-FCB7-4403-A05C-8950A97739BB}"/>
    <dgm:cxn modelId="{B19A9EF8-978D-401D-8CE4-364C37BBD40B}" srcId="{711330A0-A15D-4C88-85F9-0F0A534B8C99}" destId="{AA623FD8-0759-425F-9C9A-25F38F5F25FF}" srcOrd="2" destOrd="0" parTransId="{99C2830E-856F-4FC2-A91C-7E8BF8B8D3DD}" sibTransId="{0710E1FD-D727-4BC0-8F50-741C779B6E19}"/>
    <dgm:cxn modelId="{2536E1FC-7E27-40C8-B0A4-9A49A316ECDB}" type="presOf" srcId="{FF3DA825-C99F-4DE0-BD4E-1E456234FD53}" destId="{E9A1EAAC-BEB4-40EA-A200-FCC7A302A508}" srcOrd="0" destOrd="0" presId="urn:microsoft.com/office/officeart/2005/8/layout/hList1"/>
    <dgm:cxn modelId="{F846F9D8-67C0-4DAA-941C-E3C5FEE6D8EE}" type="presParOf" srcId="{D64DC16A-BC7F-4B12-93D2-7216D69D964B}" destId="{5E7FF828-9497-4759-B04F-21E0AEDB4AA9}" srcOrd="0" destOrd="0" presId="urn:microsoft.com/office/officeart/2005/8/layout/hList1"/>
    <dgm:cxn modelId="{FA4965DD-88CF-477D-B374-6B2CC4D7C2FF}" type="presParOf" srcId="{5E7FF828-9497-4759-B04F-21E0AEDB4AA9}" destId="{53C40FCB-C84F-46AC-A28E-09249981878B}" srcOrd="0" destOrd="0" presId="urn:microsoft.com/office/officeart/2005/8/layout/hList1"/>
    <dgm:cxn modelId="{0E2991F0-F821-4312-B39A-FDA8346601FE}" type="presParOf" srcId="{5E7FF828-9497-4759-B04F-21E0AEDB4AA9}" destId="{006DB48E-C88F-47F5-AA2C-67D3E271BE4F}" srcOrd="1" destOrd="0" presId="urn:microsoft.com/office/officeart/2005/8/layout/hList1"/>
    <dgm:cxn modelId="{920F3A5A-F9B3-4ECA-BB54-4176449FA59A}" type="presParOf" srcId="{D64DC16A-BC7F-4B12-93D2-7216D69D964B}" destId="{99E26759-8500-42EB-9AB0-679B09D98CF8}" srcOrd="1" destOrd="0" presId="urn:microsoft.com/office/officeart/2005/8/layout/hList1"/>
    <dgm:cxn modelId="{623650BE-52F1-47A6-9753-675808D4908A}" type="presParOf" srcId="{D64DC16A-BC7F-4B12-93D2-7216D69D964B}" destId="{FEC65B28-9D17-440C-B672-819B773C755C}" srcOrd="2" destOrd="0" presId="urn:microsoft.com/office/officeart/2005/8/layout/hList1"/>
    <dgm:cxn modelId="{440EFEDB-1F20-40D8-9543-4988FAFDB53C}" type="presParOf" srcId="{FEC65B28-9D17-440C-B672-819B773C755C}" destId="{5CBDC4B5-0A27-47C0-930B-BD579D8065A1}" srcOrd="0" destOrd="0" presId="urn:microsoft.com/office/officeart/2005/8/layout/hList1"/>
    <dgm:cxn modelId="{1D2EFA88-8E79-41DE-915F-A2EA8042AC96}" type="presParOf" srcId="{FEC65B28-9D17-440C-B672-819B773C755C}" destId="{E9A1EAAC-BEB4-40EA-A200-FCC7A302A508}" srcOrd="1" destOrd="0" presId="urn:microsoft.com/office/officeart/2005/8/layout/hList1"/>
    <dgm:cxn modelId="{2FADF9D5-61E8-48DB-B16F-98BF5BD36E11}" type="presParOf" srcId="{D64DC16A-BC7F-4B12-93D2-7216D69D964B}" destId="{7B0767A4-9DA8-4F31-9A86-DFE9D7944416}" srcOrd="3" destOrd="0" presId="urn:microsoft.com/office/officeart/2005/8/layout/hList1"/>
    <dgm:cxn modelId="{288CD6E2-DB8A-4AC6-B855-E66C470A0B7A}" type="presParOf" srcId="{D64DC16A-BC7F-4B12-93D2-7216D69D964B}" destId="{2F2BC180-789D-4E18-9A24-21A59C2DD589}" srcOrd="4" destOrd="0" presId="urn:microsoft.com/office/officeart/2005/8/layout/hList1"/>
    <dgm:cxn modelId="{8D7BB5BE-6DD6-44F0-A5FA-3D1F0CB5E043}" type="presParOf" srcId="{2F2BC180-789D-4E18-9A24-21A59C2DD589}" destId="{DC4AB6C3-4C4A-4FE1-92AB-45FC3EED91A7}" srcOrd="0" destOrd="0" presId="urn:microsoft.com/office/officeart/2005/8/layout/hList1"/>
    <dgm:cxn modelId="{80FF3825-769A-48FF-8C2F-AB2A688E7267}" type="presParOf" srcId="{2F2BC180-789D-4E18-9A24-21A59C2DD589}" destId="{DC7DB6F9-2989-4BB6-BD33-FA402F7BA82B}" srcOrd="1" destOrd="0" presId="urn:microsoft.com/office/officeart/2005/8/layout/hList1"/>
    <dgm:cxn modelId="{3ACAD859-3E24-4E6A-AD74-A6F842F15B01}" type="presParOf" srcId="{D64DC16A-BC7F-4B12-93D2-7216D69D964B}" destId="{B04BC6E2-2EF9-4538-954A-BD60B02AE37B}" srcOrd="5" destOrd="0" presId="urn:microsoft.com/office/officeart/2005/8/layout/hList1"/>
    <dgm:cxn modelId="{780B0E93-2ECA-457D-818B-2044D7D09A0D}" type="presParOf" srcId="{D64DC16A-BC7F-4B12-93D2-7216D69D964B}" destId="{F09C5112-6538-430C-A656-27713F7F713B}" srcOrd="6" destOrd="0" presId="urn:microsoft.com/office/officeart/2005/8/layout/hList1"/>
    <dgm:cxn modelId="{8761162B-8877-4BE6-8D3F-D86DF97D81EC}" type="presParOf" srcId="{F09C5112-6538-430C-A656-27713F7F713B}" destId="{390726F4-8E41-4944-B05E-EEF6FED8A701}" srcOrd="0" destOrd="0" presId="urn:microsoft.com/office/officeart/2005/8/layout/hList1"/>
    <dgm:cxn modelId="{E869D411-98F0-4FEE-8420-0C12237BBD7C}" type="presParOf" srcId="{F09C5112-6538-430C-A656-27713F7F713B}" destId="{D7957F65-1E5D-428C-8226-98ADD37C489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09E05-C470-41A0-9D94-98F4238B9EB6}">
      <dsp:nvSpPr>
        <dsp:cNvPr id="0" name=""/>
        <dsp:cNvSpPr/>
      </dsp:nvSpPr>
      <dsp:spPr>
        <a:xfrm>
          <a:off x="0" y="89587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LOC</a:t>
          </a:r>
        </a:p>
      </dsp:txBody>
      <dsp:txXfrm>
        <a:off x="19758" y="109345"/>
        <a:ext cx="7020579" cy="365230"/>
      </dsp:txXfrm>
    </dsp:sp>
    <dsp:sp modelId="{EB457E9D-5063-4F37-9C87-2899D2577D2D}">
      <dsp:nvSpPr>
        <dsp:cNvPr id="0" name=""/>
        <dsp:cNvSpPr/>
      </dsp:nvSpPr>
      <dsp:spPr>
        <a:xfrm>
          <a:off x="0" y="494334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Alert → lethargic; responds to voice/touch/pain (infants: </a:t>
          </a:r>
          <a:r>
            <a:rPr lang="en-US" sz="1200" kern="1200" err="1"/>
            <a:t>consolability</a:t>
          </a:r>
          <a:r>
            <a:rPr lang="en-US" sz="1200" kern="1200"/>
            <a:t>)</a:t>
          </a:r>
        </a:p>
      </dsp:txBody>
      <dsp:txXfrm>
        <a:off x="0" y="494334"/>
        <a:ext cx="7060095" cy="248400"/>
      </dsp:txXfrm>
    </dsp:sp>
    <dsp:sp modelId="{BD73809D-C58C-4029-87DD-79F724D7C115}">
      <dsp:nvSpPr>
        <dsp:cNvPr id="0" name=""/>
        <dsp:cNvSpPr/>
      </dsp:nvSpPr>
      <dsp:spPr>
        <a:xfrm>
          <a:off x="0" y="742734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5714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Pupils</a:t>
          </a:r>
        </a:p>
      </dsp:txBody>
      <dsp:txXfrm>
        <a:off x="19758" y="762492"/>
        <a:ext cx="7020579" cy="365230"/>
      </dsp:txXfrm>
    </dsp:sp>
    <dsp:sp modelId="{D3923154-B477-456C-AB07-3A0A667A95EC}">
      <dsp:nvSpPr>
        <dsp:cNvPr id="0" name=""/>
        <dsp:cNvSpPr/>
      </dsp:nvSpPr>
      <dsp:spPr>
        <a:xfrm>
          <a:off x="0" y="1147481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PERRLA (size, equality, reactivity)</a:t>
          </a:r>
        </a:p>
      </dsp:txBody>
      <dsp:txXfrm>
        <a:off x="0" y="1147481"/>
        <a:ext cx="7060095" cy="248400"/>
      </dsp:txXfrm>
    </dsp:sp>
    <dsp:sp modelId="{000CBE74-F6D4-488B-9C89-4AF90AE014D5}">
      <dsp:nvSpPr>
        <dsp:cNvPr id="0" name=""/>
        <dsp:cNvSpPr/>
      </dsp:nvSpPr>
      <dsp:spPr>
        <a:xfrm>
          <a:off x="0" y="1395881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1429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Eyes (CN III, IV, VI):</a:t>
          </a:r>
        </a:p>
      </dsp:txBody>
      <dsp:txXfrm>
        <a:off x="19758" y="1415639"/>
        <a:ext cx="7020579" cy="365230"/>
      </dsp:txXfrm>
    </dsp:sp>
    <dsp:sp modelId="{AA84F063-80EE-4603-BC88-134D4E2691C5}">
      <dsp:nvSpPr>
        <dsp:cNvPr id="0" name=""/>
        <dsp:cNvSpPr/>
      </dsp:nvSpPr>
      <dsp:spPr>
        <a:xfrm>
          <a:off x="0" y="1800628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Tracks objects; no nystagmus/strabismus</a:t>
          </a:r>
        </a:p>
      </dsp:txBody>
      <dsp:txXfrm>
        <a:off x="0" y="1800628"/>
        <a:ext cx="7060095" cy="248400"/>
      </dsp:txXfrm>
    </dsp:sp>
    <dsp:sp modelId="{FF47497B-38E2-452A-8083-395388DA1C09}">
      <dsp:nvSpPr>
        <dsp:cNvPr id="0" name=""/>
        <dsp:cNvSpPr/>
      </dsp:nvSpPr>
      <dsp:spPr>
        <a:xfrm>
          <a:off x="0" y="2049028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71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Motor</a:t>
          </a:r>
        </a:p>
      </dsp:txBody>
      <dsp:txXfrm>
        <a:off x="19758" y="2068786"/>
        <a:ext cx="7020579" cy="365230"/>
      </dsp:txXfrm>
    </dsp:sp>
    <dsp:sp modelId="{CC1FCC81-887C-4688-BAA2-56CA300D8145}">
      <dsp:nvSpPr>
        <dsp:cNvPr id="0" name=""/>
        <dsp:cNvSpPr/>
      </dsp:nvSpPr>
      <dsp:spPr>
        <a:xfrm>
          <a:off x="0" y="2453775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Moves all extremities; symmetric strength; no posturing</a:t>
          </a:r>
        </a:p>
      </dsp:txBody>
      <dsp:txXfrm>
        <a:off x="0" y="2453775"/>
        <a:ext cx="7060095" cy="248400"/>
      </dsp:txXfrm>
    </dsp:sp>
    <dsp:sp modelId="{12178B75-8E57-45BB-A852-A9B18FC3B498}">
      <dsp:nvSpPr>
        <dsp:cNvPr id="0" name=""/>
        <dsp:cNvSpPr/>
      </dsp:nvSpPr>
      <dsp:spPr>
        <a:xfrm>
          <a:off x="0" y="2702175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285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Sensory</a:t>
          </a:r>
        </a:p>
      </dsp:txBody>
      <dsp:txXfrm>
        <a:off x="19758" y="2721933"/>
        <a:ext cx="7020579" cy="365230"/>
      </dsp:txXfrm>
    </dsp:sp>
    <dsp:sp modelId="{E78F8CE4-64CB-4BFB-A9A3-00C3DEF6B2E4}">
      <dsp:nvSpPr>
        <dsp:cNvPr id="0" name=""/>
        <dsp:cNvSpPr/>
      </dsp:nvSpPr>
      <dsp:spPr>
        <a:xfrm>
          <a:off x="0" y="3106922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Responds to touch/pain; withdrawal/localization</a:t>
          </a:r>
        </a:p>
      </dsp:txBody>
      <dsp:txXfrm>
        <a:off x="0" y="3106922"/>
        <a:ext cx="7060095" cy="248400"/>
      </dsp:txXfrm>
    </dsp:sp>
    <dsp:sp modelId="{DDCDA28B-E744-487B-A3BA-8B91C8F75BDE}">
      <dsp:nvSpPr>
        <dsp:cNvPr id="0" name=""/>
        <dsp:cNvSpPr/>
      </dsp:nvSpPr>
      <dsp:spPr>
        <a:xfrm>
          <a:off x="0" y="3355322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8571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Reflexes</a:t>
          </a:r>
        </a:p>
      </dsp:txBody>
      <dsp:txXfrm>
        <a:off x="19758" y="3375080"/>
        <a:ext cx="7020579" cy="365230"/>
      </dsp:txXfrm>
    </dsp:sp>
    <dsp:sp modelId="{251F6803-E4D4-4E93-8A17-C5F733301440}">
      <dsp:nvSpPr>
        <dsp:cNvPr id="0" name=""/>
        <dsp:cNvSpPr/>
      </dsp:nvSpPr>
      <dsp:spPr>
        <a:xfrm>
          <a:off x="0" y="3760069"/>
          <a:ext cx="7060095" cy="411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Infants: Moro, grasp, rooting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Older child: DTRs, Babinski (&lt;1 yr normal)</a:t>
          </a:r>
        </a:p>
      </dsp:txBody>
      <dsp:txXfrm>
        <a:off x="0" y="3760069"/>
        <a:ext cx="7060095" cy="411412"/>
      </dsp:txXfrm>
    </dsp:sp>
    <dsp:sp modelId="{6C721646-F165-4F43-8F19-7463A640E183}">
      <dsp:nvSpPr>
        <dsp:cNvPr id="0" name=""/>
        <dsp:cNvSpPr/>
      </dsp:nvSpPr>
      <dsp:spPr>
        <a:xfrm>
          <a:off x="0" y="4171481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4286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Speech/Behavior</a:t>
          </a:r>
        </a:p>
      </dsp:txBody>
      <dsp:txXfrm>
        <a:off x="19758" y="4191239"/>
        <a:ext cx="7020579" cy="365230"/>
      </dsp:txXfrm>
    </dsp:sp>
    <dsp:sp modelId="{786278B3-05D2-4B75-8697-695DDA6D4FFF}">
      <dsp:nvSpPr>
        <dsp:cNvPr id="0" name=""/>
        <dsp:cNvSpPr/>
      </dsp:nvSpPr>
      <dsp:spPr>
        <a:xfrm>
          <a:off x="0" y="4576228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>
              <a:latin typeface="Sabon Next LT"/>
            </a:rPr>
            <a:t>Age-appropriate speech</a:t>
          </a:r>
          <a:r>
            <a:rPr lang="en-US" sz="1200" kern="1200"/>
            <a:t>/cry; interaction</a:t>
          </a:r>
        </a:p>
      </dsp:txBody>
      <dsp:txXfrm>
        <a:off x="0" y="4576228"/>
        <a:ext cx="7060095" cy="248400"/>
      </dsp:txXfrm>
    </dsp:sp>
    <dsp:sp modelId="{77C0253E-E33A-4E20-90D1-DEA1C6D52766}">
      <dsp:nvSpPr>
        <dsp:cNvPr id="0" name=""/>
        <dsp:cNvSpPr/>
      </dsp:nvSpPr>
      <dsp:spPr>
        <a:xfrm>
          <a:off x="0" y="4824628"/>
          <a:ext cx="7060095" cy="404746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Coordination/</a:t>
          </a:r>
          <a:r>
            <a:rPr lang="en-US" sz="1500" kern="1200">
              <a:latin typeface="Sabon Next LT"/>
            </a:rPr>
            <a:t>Gait</a:t>
          </a:r>
        </a:p>
      </dsp:txBody>
      <dsp:txXfrm>
        <a:off x="19758" y="4844386"/>
        <a:ext cx="7020579" cy="365230"/>
      </dsp:txXfrm>
    </dsp:sp>
    <dsp:sp modelId="{E613D37C-6E13-4EB5-AF0E-00AB354760E9}">
      <dsp:nvSpPr>
        <dsp:cNvPr id="0" name=""/>
        <dsp:cNvSpPr/>
      </dsp:nvSpPr>
      <dsp:spPr>
        <a:xfrm>
          <a:off x="0" y="5229375"/>
          <a:ext cx="7060095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15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>
              <a:latin typeface="Sabon Next LT"/>
            </a:rPr>
            <a:t>Balance</a:t>
          </a:r>
          <a:r>
            <a:rPr lang="en-US" sz="1200" kern="1200"/>
            <a:t>, walking, ataxia (if appropriate)</a:t>
          </a:r>
        </a:p>
      </dsp:txBody>
      <dsp:txXfrm>
        <a:off x="0" y="5229375"/>
        <a:ext cx="7060095" cy="248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1A8B4-FB40-40C4-B35A-035861A21778}">
      <dsp:nvSpPr>
        <dsp:cNvPr id="0" name=""/>
        <dsp:cNvSpPr/>
      </dsp:nvSpPr>
      <dsp:spPr>
        <a:xfrm>
          <a:off x="190225" y="2400"/>
          <a:ext cx="2659837" cy="10639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Sabon Next LT"/>
            </a:rPr>
            <a:t>Rationale</a:t>
          </a:r>
        </a:p>
      </dsp:txBody>
      <dsp:txXfrm>
        <a:off x="722192" y="2400"/>
        <a:ext cx="1595903" cy="1063934"/>
      </dsp:txXfrm>
    </dsp:sp>
    <dsp:sp modelId="{6D809500-8014-4232-888E-0982E7B123BF}">
      <dsp:nvSpPr>
        <dsp:cNvPr id="0" name=""/>
        <dsp:cNvSpPr/>
      </dsp:nvSpPr>
      <dsp:spPr>
        <a:xfrm>
          <a:off x="2504284" y="92834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abon Next LT"/>
            </a:rPr>
            <a:t>Used to detect changes in mental status and life-threatening complications</a:t>
          </a:r>
        </a:p>
      </dsp:txBody>
      <dsp:txXfrm>
        <a:off x="2945817" y="92834"/>
        <a:ext cx="1324599" cy="883065"/>
      </dsp:txXfrm>
    </dsp:sp>
    <dsp:sp modelId="{1B2B6638-B117-430D-8CBB-C4FE38D99B09}">
      <dsp:nvSpPr>
        <dsp:cNvPr id="0" name=""/>
        <dsp:cNvSpPr/>
      </dsp:nvSpPr>
      <dsp:spPr>
        <a:xfrm>
          <a:off x="190225" y="1215286"/>
          <a:ext cx="2659837" cy="10639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Pediatric Considerations</a:t>
          </a:r>
        </a:p>
      </dsp:txBody>
      <dsp:txXfrm>
        <a:off x="722192" y="1215286"/>
        <a:ext cx="1595903" cy="1063934"/>
      </dsp:txXfrm>
    </dsp:sp>
    <dsp:sp modelId="{1DCA2B8F-D50D-478F-A3CE-6DDD40B4FA8E}">
      <dsp:nvSpPr>
        <dsp:cNvPr id="0" name=""/>
        <dsp:cNvSpPr/>
      </dsp:nvSpPr>
      <dsp:spPr>
        <a:xfrm>
          <a:off x="2504284" y="1305720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/>
            <a:t>Responses must be age-appropriate </a:t>
          </a:r>
        </a:p>
      </dsp:txBody>
      <dsp:txXfrm>
        <a:off x="2945817" y="1305720"/>
        <a:ext cx="1324599" cy="883065"/>
      </dsp:txXfrm>
    </dsp:sp>
    <dsp:sp modelId="{9FDB533B-C1AB-4E60-9798-A0684DFA892A}">
      <dsp:nvSpPr>
        <dsp:cNvPr id="0" name=""/>
        <dsp:cNvSpPr/>
      </dsp:nvSpPr>
      <dsp:spPr>
        <a:xfrm>
          <a:off x="4402876" y="1305720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abon Next LT"/>
            </a:rPr>
            <a:t>No verbal responses in 0-23 months </a:t>
          </a:r>
          <a:endParaRPr lang="en-US" sz="1000" b="0" kern="1200"/>
        </a:p>
      </dsp:txBody>
      <dsp:txXfrm>
        <a:off x="4844409" y="1305720"/>
        <a:ext cx="1324599" cy="883065"/>
      </dsp:txXfrm>
    </dsp:sp>
    <dsp:sp modelId="{89D86BA3-E9B8-411E-A793-C321E413A7E2}">
      <dsp:nvSpPr>
        <dsp:cNvPr id="0" name=""/>
        <dsp:cNvSpPr/>
      </dsp:nvSpPr>
      <dsp:spPr>
        <a:xfrm>
          <a:off x="6301468" y="1305720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abon Next LT"/>
            </a:rPr>
            <a:t>Limited motor scale use in</a:t>
          </a:r>
          <a:r>
            <a:rPr lang="en-US" sz="1000" b="0" kern="1200"/>
            <a:t> infants (especially &lt;6–12 months) </a:t>
          </a:r>
        </a:p>
      </dsp:txBody>
      <dsp:txXfrm>
        <a:off x="6743001" y="1305720"/>
        <a:ext cx="1324599" cy="883065"/>
      </dsp:txXfrm>
    </dsp:sp>
    <dsp:sp modelId="{1EB8D818-D866-477F-971C-E4C6B5724139}">
      <dsp:nvSpPr>
        <dsp:cNvPr id="0" name=""/>
        <dsp:cNvSpPr/>
      </dsp:nvSpPr>
      <dsp:spPr>
        <a:xfrm>
          <a:off x="8200060" y="1305720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>
              <a:latin typeface="Sabon Next LT"/>
            </a:rPr>
            <a:t>Any</a:t>
          </a:r>
          <a:r>
            <a:rPr lang="en-US" sz="1000" b="0" kern="1200"/>
            <a:t> sound (including crying) = speech response </a:t>
          </a:r>
        </a:p>
      </dsp:txBody>
      <dsp:txXfrm>
        <a:off x="8641593" y="1305720"/>
        <a:ext cx="1324599" cy="883065"/>
      </dsp:txXfrm>
    </dsp:sp>
    <dsp:sp modelId="{D4B469BC-AC60-4C33-B09B-006ADAF2D6A9}">
      <dsp:nvSpPr>
        <dsp:cNvPr id="0" name=""/>
        <dsp:cNvSpPr/>
      </dsp:nvSpPr>
      <dsp:spPr>
        <a:xfrm>
          <a:off x="190225" y="2428171"/>
          <a:ext cx="2659837" cy="10639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Orientation shown by: </a:t>
          </a:r>
        </a:p>
      </dsp:txBody>
      <dsp:txXfrm>
        <a:off x="722192" y="2428171"/>
        <a:ext cx="1595903" cy="1063934"/>
      </dsp:txXfrm>
    </dsp:sp>
    <dsp:sp modelId="{4836EBAB-048A-4D1C-A316-1A1FB7046D07}">
      <dsp:nvSpPr>
        <dsp:cNvPr id="0" name=""/>
        <dsp:cNvSpPr/>
      </dsp:nvSpPr>
      <dsp:spPr>
        <a:xfrm>
          <a:off x="2504284" y="2518606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/>
            <a:t>Recognizing parents </a:t>
          </a:r>
        </a:p>
      </dsp:txBody>
      <dsp:txXfrm>
        <a:off x="2945817" y="2518606"/>
        <a:ext cx="1324599" cy="883065"/>
      </dsp:txXfrm>
    </dsp:sp>
    <dsp:sp modelId="{A86B4718-4B04-4C5E-8A8D-3E7FEA64124C}">
      <dsp:nvSpPr>
        <dsp:cNvPr id="0" name=""/>
        <dsp:cNvSpPr/>
      </dsp:nvSpPr>
      <dsp:spPr>
        <a:xfrm>
          <a:off x="4402876" y="2518606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/>
            <a:t>Stating own name </a:t>
          </a:r>
        </a:p>
      </dsp:txBody>
      <dsp:txXfrm>
        <a:off x="4844409" y="2518606"/>
        <a:ext cx="1324599" cy="883065"/>
      </dsp:txXfrm>
    </dsp:sp>
    <dsp:sp modelId="{002CD900-824B-431B-9E1E-AA82C02F665D}">
      <dsp:nvSpPr>
        <dsp:cNvPr id="0" name=""/>
        <dsp:cNvSpPr/>
      </dsp:nvSpPr>
      <dsp:spPr>
        <a:xfrm>
          <a:off x="190225" y="3641057"/>
          <a:ext cx="2659837" cy="10639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/>
            <a:t>Clinical Tips:</a:t>
          </a:r>
        </a:p>
      </dsp:txBody>
      <dsp:txXfrm>
        <a:off x="722192" y="3641057"/>
        <a:ext cx="1595903" cy="1063934"/>
      </dsp:txXfrm>
    </dsp:sp>
    <dsp:sp modelId="{5B3F4991-FD3A-48EF-A869-F2279274C089}">
      <dsp:nvSpPr>
        <dsp:cNvPr id="0" name=""/>
        <dsp:cNvSpPr/>
      </dsp:nvSpPr>
      <dsp:spPr>
        <a:xfrm>
          <a:off x="2504284" y="3731492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/>
            <a:t>Have a parent present to help elicit responses </a:t>
          </a:r>
        </a:p>
      </dsp:txBody>
      <dsp:txXfrm>
        <a:off x="2945817" y="3731492"/>
        <a:ext cx="1324599" cy="883065"/>
      </dsp:txXfrm>
    </dsp:sp>
    <dsp:sp modelId="{42961897-30BD-4D45-BB52-F7D74BE1E907}">
      <dsp:nvSpPr>
        <dsp:cNvPr id="0" name=""/>
        <dsp:cNvSpPr/>
      </dsp:nvSpPr>
      <dsp:spPr>
        <a:xfrm>
          <a:off x="4402876" y="3731492"/>
          <a:ext cx="2207664" cy="88306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kern="1200"/>
            <a:t>Young children may not respond to</a:t>
          </a:r>
          <a:r>
            <a:rPr lang="en-US" sz="1000" b="0" kern="1200">
              <a:latin typeface="Sabon Next LT"/>
            </a:rPr>
            <a:t> unfamiliar</a:t>
          </a:r>
          <a:r>
            <a:rPr lang="en-US" sz="1000" b="0" kern="1200"/>
            <a:t> environments </a:t>
          </a:r>
          <a:r>
            <a:rPr lang="en-US" sz="1000" b="0" kern="1200">
              <a:latin typeface="Sabon Next LT"/>
            </a:rPr>
            <a:t>and voices</a:t>
          </a:r>
          <a:endParaRPr lang="en-US" sz="1000" b="0" kern="1200"/>
        </a:p>
      </dsp:txBody>
      <dsp:txXfrm>
        <a:off x="4844409" y="3731492"/>
        <a:ext cx="1324599" cy="8830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96FE1-340F-4944-AA85-DA21502A13F8}">
      <dsp:nvSpPr>
        <dsp:cNvPr id="0" name=""/>
        <dsp:cNvSpPr/>
      </dsp:nvSpPr>
      <dsp:spPr>
        <a:xfrm>
          <a:off x="0" y="351498"/>
          <a:ext cx="796834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95759-EE15-4E50-8308-62EF44DE3866}">
      <dsp:nvSpPr>
        <dsp:cNvPr id="0" name=""/>
        <dsp:cNvSpPr/>
      </dsp:nvSpPr>
      <dsp:spPr>
        <a:xfrm>
          <a:off x="398417" y="159618"/>
          <a:ext cx="557783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829" tIns="0" rIns="210829" bIns="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rgbClr val="FFFFFF"/>
              </a:solidFill>
              <a:latin typeface="Avenir Next LT Pro"/>
              <a:ea typeface="+mn-ea"/>
              <a:cs typeface="+mn-cs"/>
            </a:rPr>
            <a:t>Pediatric stroke may increase risk of developing epilepsy </a:t>
          </a:r>
        </a:p>
      </dsp:txBody>
      <dsp:txXfrm>
        <a:off x="417151" y="178352"/>
        <a:ext cx="5540371" cy="346292"/>
      </dsp:txXfrm>
    </dsp:sp>
    <dsp:sp modelId="{FB85F63A-B7E4-4C79-AB09-FA7E834F3E05}">
      <dsp:nvSpPr>
        <dsp:cNvPr id="0" name=""/>
        <dsp:cNvSpPr/>
      </dsp:nvSpPr>
      <dsp:spPr>
        <a:xfrm>
          <a:off x="0" y="941178"/>
          <a:ext cx="7968342" cy="204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432" tIns="270764" rIns="61843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Congenital or acquired heart disease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Birth defects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Infections such as meningitis or encephalitis 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Trauma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Blood disorders such as Sickle Cell Disease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Arteriovenous malformations  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Hormones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Medications</a:t>
          </a:r>
        </a:p>
      </dsp:txBody>
      <dsp:txXfrm>
        <a:off x="0" y="941178"/>
        <a:ext cx="7968342" cy="2047500"/>
      </dsp:txXfrm>
    </dsp:sp>
    <dsp:sp modelId="{9E03069C-8B04-498F-BE04-CFB9AFE62193}">
      <dsp:nvSpPr>
        <dsp:cNvPr id="0" name=""/>
        <dsp:cNvSpPr/>
      </dsp:nvSpPr>
      <dsp:spPr>
        <a:xfrm>
          <a:off x="398417" y="749298"/>
          <a:ext cx="557783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829" tIns="0" rIns="210829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rgbClr val="FFFFFF"/>
              </a:solidFill>
              <a:latin typeface="Avenir Next LT Pro"/>
              <a:ea typeface="+mn-ea"/>
              <a:cs typeface="+mn-cs"/>
            </a:rPr>
            <a:t>Potential causes</a:t>
          </a:r>
        </a:p>
      </dsp:txBody>
      <dsp:txXfrm>
        <a:off x="417151" y="768032"/>
        <a:ext cx="5540371" cy="346292"/>
      </dsp:txXfrm>
    </dsp:sp>
    <dsp:sp modelId="{3B185702-475F-40B3-8A50-F8B434D5EF66}">
      <dsp:nvSpPr>
        <dsp:cNvPr id="0" name=""/>
        <dsp:cNvSpPr/>
      </dsp:nvSpPr>
      <dsp:spPr>
        <a:xfrm>
          <a:off x="0" y="3250759"/>
          <a:ext cx="7968342" cy="1597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432" tIns="270764" rIns="61843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Headache 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Seizures (especially in newborns)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Speech difficulties  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Problems with eye movement 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Numbness and weakness on one side of the body 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solidFill>
                <a:srgbClr val="625A7F"/>
              </a:solidFill>
              <a:latin typeface="Avenir Next LT Pro"/>
              <a:ea typeface="+mn-ea"/>
              <a:cs typeface="+mn-cs"/>
            </a:rPr>
            <a:t>Loss of balance or trouble walking</a:t>
          </a:r>
        </a:p>
      </dsp:txBody>
      <dsp:txXfrm>
        <a:off x="0" y="3250759"/>
        <a:ext cx="7968342" cy="1597050"/>
      </dsp:txXfrm>
    </dsp:sp>
    <dsp:sp modelId="{6286AD15-55A9-4870-A2C3-C0C6707EFF45}">
      <dsp:nvSpPr>
        <dsp:cNvPr id="0" name=""/>
        <dsp:cNvSpPr/>
      </dsp:nvSpPr>
      <dsp:spPr>
        <a:xfrm>
          <a:off x="398417" y="3058879"/>
          <a:ext cx="557783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829" tIns="0" rIns="210829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rgbClr val="FFFFFF"/>
              </a:solidFill>
              <a:latin typeface="Avenir Next LT Pro"/>
              <a:ea typeface="+mn-ea"/>
              <a:cs typeface="+mn-cs"/>
            </a:rPr>
            <a:t>Potential symptoms</a:t>
          </a:r>
        </a:p>
      </dsp:txBody>
      <dsp:txXfrm>
        <a:off x="417151" y="3077613"/>
        <a:ext cx="5540371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08427-0C8F-418C-8A6C-B403264010E2}">
      <dsp:nvSpPr>
        <dsp:cNvPr id="0" name=""/>
        <dsp:cNvSpPr/>
      </dsp:nvSpPr>
      <dsp:spPr>
        <a:xfrm>
          <a:off x="0" y="571008"/>
          <a:ext cx="7968342" cy="4293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432" tIns="604012" rIns="618432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solidFill>
                <a:srgbClr val="625A7F"/>
              </a:solidFill>
              <a:latin typeface="Avenir Next LT Pro"/>
              <a:ea typeface="Calibri"/>
              <a:cs typeface="Calibri"/>
            </a:rPr>
            <a:t>Speech and communication disorders</a:t>
          </a:r>
          <a:endParaRPr lang="en-US" sz="2900" kern="1200">
            <a:solidFill>
              <a:srgbClr val="625A7F"/>
            </a:solidFill>
            <a:latin typeface="Avenir Next LT Pro"/>
            <a:ea typeface="+mn-ea"/>
            <a:cs typeface="+mn-cs"/>
          </a:endParaRPr>
        </a:p>
        <a:p>
          <a:pPr marL="285750" lvl="1" indent="-285750" algn="l" defTabSz="12890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solidFill>
                <a:srgbClr val="625A7F"/>
              </a:solidFill>
              <a:latin typeface="Avenir Next LT Pro"/>
              <a:ea typeface="Calibri"/>
              <a:cs typeface="Calibri"/>
            </a:rPr>
            <a:t>Paralysis or weakness</a:t>
          </a:r>
          <a:endParaRPr lang="en-US" sz="2900" kern="1200">
            <a:solidFill>
              <a:srgbClr val="625A7F"/>
            </a:solidFill>
            <a:latin typeface="Avenir Next LT Pro"/>
            <a:ea typeface="+mn-ea"/>
            <a:cs typeface="+mn-cs"/>
          </a:endParaRPr>
        </a:p>
        <a:p>
          <a:pPr marL="285750" lvl="1" indent="-285750" algn="l" defTabSz="12890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solidFill>
                <a:srgbClr val="625A7F"/>
              </a:solidFill>
              <a:latin typeface="Avenir Next LT Pro"/>
              <a:ea typeface="Calibri"/>
              <a:cs typeface="Calibri"/>
            </a:rPr>
            <a:t>Cerebral Palsy</a:t>
          </a:r>
          <a:endParaRPr lang="en-US" sz="2900" kern="1200">
            <a:solidFill>
              <a:srgbClr val="625A7F"/>
            </a:solidFill>
            <a:latin typeface="Avenir Next LT Pro"/>
            <a:ea typeface="+mn-ea"/>
            <a:cs typeface="+mn-cs"/>
          </a:endParaRPr>
        </a:p>
        <a:p>
          <a:pPr marL="285750" lvl="1" indent="-285750" algn="l" defTabSz="128905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solidFill>
                <a:srgbClr val="625A7F"/>
              </a:solidFill>
              <a:latin typeface="Avenir Next LT Pro"/>
              <a:ea typeface="Calibri"/>
              <a:cs typeface="Calibri"/>
            </a:rPr>
            <a:t>Intellectual Disability</a:t>
          </a:r>
          <a:endParaRPr lang="en-US" sz="2900" kern="1200">
            <a:solidFill>
              <a:srgbClr val="625A7F"/>
            </a:solidFill>
            <a:latin typeface="Avenir Next LT Pro"/>
            <a:ea typeface="+mn-ea"/>
            <a:cs typeface="+mn-cs"/>
          </a:endParaRPr>
        </a:p>
        <a:p>
          <a:pPr marL="285750" lvl="1" indent="-285750" algn="l" defTabSz="12890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solidFill>
                <a:srgbClr val="625A7F"/>
              </a:solidFill>
              <a:latin typeface="Avenir Next LT Pro"/>
              <a:ea typeface="Calibri"/>
              <a:cs typeface="Calibri"/>
            </a:rPr>
            <a:t>Epilepsy</a:t>
          </a:r>
          <a:endParaRPr lang="en-US" sz="2900" kern="1200">
            <a:solidFill>
              <a:srgbClr val="625A7F"/>
            </a:solidFill>
            <a:latin typeface="Avenir Next LT Pro"/>
            <a:ea typeface="+mn-ea"/>
            <a:cs typeface="+mn-cs"/>
          </a:endParaRPr>
        </a:p>
        <a:p>
          <a:pPr marL="285750" lvl="1" indent="-285750" algn="l" defTabSz="12890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solidFill>
                <a:srgbClr val="625A7F"/>
              </a:solidFill>
              <a:latin typeface="Avenir Next LT Pro"/>
              <a:ea typeface="Calibri"/>
              <a:cs typeface="Calibri"/>
            </a:rPr>
            <a:t>More likely to have meaningful recovery due to plasticity of brain</a:t>
          </a:r>
          <a:endParaRPr lang="en-US" sz="2900" kern="1200">
            <a:solidFill>
              <a:srgbClr val="625A7F"/>
            </a:solidFill>
            <a:latin typeface="Avenir Next LT Pro"/>
            <a:ea typeface="+mn-ea"/>
            <a:cs typeface="+mn-cs"/>
          </a:endParaRPr>
        </a:p>
      </dsp:txBody>
      <dsp:txXfrm>
        <a:off x="0" y="571008"/>
        <a:ext cx="7968342" cy="4293450"/>
      </dsp:txXfrm>
    </dsp:sp>
    <dsp:sp modelId="{F648F722-D205-4359-BBD8-BC937D5C8DCD}">
      <dsp:nvSpPr>
        <dsp:cNvPr id="0" name=""/>
        <dsp:cNvSpPr/>
      </dsp:nvSpPr>
      <dsp:spPr>
        <a:xfrm>
          <a:off x="398417" y="142968"/>
          <a:ext cx="5577839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829" tIns="0" rIns="210829" bIns="0" numCol="1" spcCol="1270" anchor="ctr" anchorCtr="0">
          <a:noAutofit/>
        </a:bodyPr>
        <a:lstStyle/>
        <a:p>
          <a:pPr marL="0" lvl="0" indent="0" algn="l" defTabSz="12890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chemeClr val="bg1"/>
              </a:solidFill>
              <a:latin typeface="Avenir Next LT Pro"/>
              <a:ea typeface="Calibri"/>
              <a:cs typeface="Calibri"/>
            </a:rPr>
            <a:t>Related Disabilities</a:t>
          </a:r>
          <a:endParaRPr lang="en-US" sz="2900" kern="1200">
            <a:solidFill>
              <a:schemeClr val="bg1"/>
            </a:solidFill>
            <a:latin typeface="Avenir Next LT Pro"/>
            <a:ea typeface="+mn-ea"/>
            <a:cs typeface="+mn-cs"/>
          </a:endParaRPr>
        </a:p>
      </dsp:txBody>
      <dsp:txXfrm>
        <a:off x="440207" y="184758"/>
        <a:ext cx="5494259" cy="77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40FCB-C84F-46AC-A28E-09249981878B}">
      <dsp:nvSpPr>
        <dsp:cNvPr id="0" name=""/>
        <dsp:cNvSpPr/>
      </dsp:nvSpPr>
      <dsp:spPr>
        <a:xfrm>
          <a:off x="3953" y="36225"/>
          <a:ext cx="2377306" cy="6599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Sabon Next LT"/>
            </a:rPr>
            <a:t>Ischemic Stroke</a:t>
          </a:r>
          <a:endParaRPr lang="en-US" sz="1600" kern="1200"/>
        </a:p>
      </dsp:txBody>
      <dsp:txXfrm>
        <a:off x="3953" y="36225"/>
        <a:ext cx="2377306" cy="659912"/>
      </dsp:txXfrm>
    </dsp:sp>
    <dsp:sp modelId="{006DB48E-C88F-47F5-AA2C-67D3E271BE4F}">
      <dsp:nvSpPr>
        <dsp:cNvPr id="0" name=""/>
        <dsp:cNvSpPr/>
      </dsp:nvSpPr>
      <dsp:spPr>
        <a:xfrm>
          <a:off x="3953" y="696137"/>
          <a:ext cx="2377306" cy="32665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Caused by thrombosis or embolism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More common than hemorrhagic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Causes include blood clots, fat embolism, plaque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Timing of restoration of blood flow is critical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 Time=Tissue</a:t>
          </a:r>
          <a:endParaRPr lang="en-US" sz="1600" kern="1200"/>
        </a:p>
      </dsp:txBody>
      <dsp:txXfrm>
        <a:off x="3953" y="696137"/>
        <a:ext cx="2377306" cy="3266550"/>
      </dsp:txXfrm>
    </dsp:sp>
    <dsp:sp modelId="{5CBDC4B5-0A27-47C0-930B-BD579D8065A1}">
      <dsp:nvSpPr>
        <dsp:cNvPr id="0" name=""/>
        <dsp:cNvSpPr/>
      </dsp:nvSpPr>
      <dsp:spPr>
        <a:xfrm>
          <a:off x="2714082" y="36225"/>
          <a:ext cx="2377306" cy="6599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Sabon Next LT"/>
            </a:rPr>
            <a:t> Hemorrhagic Stroke</a:t>
          </a:r>
          <a:endParaRPr lang="en-US" sz="1600" kern="1200"/>
        </a:p>
      </dsp:txBody>
      <dsp:txXfrm>
        <a:off x="2714082" y="36225"/>
        <a:ext cx="2377306" cy="659912"/>
      </dsp:txXfrm>
    </dsp:sp>
    <dsp:sp modelId="{E9A1EAAC-BEB4-40EA-A200-FCC7A302A508}">
      <dsp:nvSpPr>
        <dsp:cNvPr id="0" name=""/>
        <dsp:cNvSpPr/>
      </dsp:nvSpPr>
      <dsp:spPr>
        <a:xfrm>
          <a:off x="2714082" y="696137"/>
          <a:ext cx="2377306" cy="32665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Result of spontaneous rupture of cerebral vessel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Most common causes are hypertension, ruptured aneurysms, vascular malformations, vasculitis, tumors, head trauma</a:t>
          </a:r>
          <a:endParaRPr lang="en-US" sz="1600" kern="1200"/>
        </a:p>
      </dsp:txBody>
      <dsp:txXfrm>
        <a:off x="2714082" y="696137"/>
        <a:ext cx="2377306" cy="3266550"/>
      </dsp:txXfrm>
    </dsp:sp>
    <dsp:sp modelId="{DC4AB6C3-4C4A-4FE1-92AB-45FC3EED91A7}">
      <dsp:nvSpPr>
        <dsp:cNvPr id="0" name=""/>
        <dsp:cNvSpPr/>
      </dsp:nvSpPr>
      <dsp:spPr>
        <a:xfrm>
          <a:off x="5424211" y="36225"/>
          <a:ext cx="2377306" cy="6599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Sabon Next LT"/>
            </a:rPr>
            <a:t> Transient Ischemic Attack</a:t>
          </a:r>
        </a:p>
      </dsp:txBody>
      <dsp:txXfrm>
        <a:off x="5424211" y="36225"/>
        <a:ext cx="2377306" cy="659912"/>
      </dsp:txXfrm>
    </dsp:sp>
    <dsp:sp modelId="{DC7DB6F9-2989-4BB6-BD33-FA402F7BA82B}">
      <dsp:nvSpPr>
        <dsp:cNvPr id="0" name=""/>
        <dsp:cNvSpPr/>
      </dsp:nvSpPr>
      <dsp:spPr>
        <a:xfrm>
          <a:off x="5424211" y="696137"/>
          <a:ext cx="2377306" cy="32665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Temporary blockage of flow to brain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Lasts minutes to hours then resolves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Considered a "warning sign" as many individuals with TIAs will have more severe stroke within one year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Often underreported due to subtle symptoms</a:t>
          </a:r>
        </a:p>
      </dsp:txBody>
      <dsp:txXfrm>
        <a:off x="5424211" y="696137"/>
        <a:ext cx="2377306" cy="3266550"/>
      </dsp:txXfrm>
    </dsp:sp>
    <dsp:sp modelId="{390726F4-8E41-4944-B05E-EEF6FED8A701}">
      <dsp:nvSpPr>
        <dsp:cNvPr id="0" name=""/>
        <dsp:cNvSpPr/>
      </dsp:nvSpPr>
      <dsp:spPr>
        <a:xfrm>
          <a:off x="8134340" y="36225"/>
          <a:ext cx="2377306" cy="6599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Sabon Next LT"/>
            </a:rPr>
            <a:t> Watershed Stroke</a:t>
          </a:r>
          <a:endParaRPr lang="en-US" sz="1600" kern="1200"/>
        </a:p>
      </dsp:txBody>
      <dsp:txXfrm>
        <a:off x="8134340" y="36225"/>
        <a:ext cx="2377306" cy="659912"/>
      </dsp:txXfrm>
    </dsp:sp>
    <dsp:sp modelId="{D7957F65-1E5D-428C-8226-98ADD37C4897}">
      <dsp:nvSpPr>
        <dsp:cNvPr id="0" name=""/>
        <dsp:cNvSpPr/>
      </dsp:nvSpPr>
      <dsp:spPr>
        <a:xfrm>
          <a:off x="8134340" y="696137"/>
          <a:ext cx="2377306" cy="32665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 Result of systemic hypoperfusion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abon Next LT"/>
            </a:rPr>
            <a:t>Typically caused by myocardial infarction, stroke, cardiac arrest, sepsis or gastrointestinal bleed</a:t>
          </a:r>
        </a:p>
      </dsp:txBody>
      <dsp:txXfrm>
        <a:off x="8134340" y="696137"/>
        <a:ext cx="2377306" cy="3266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89897-1662-48BF-90BC-D0D9A6A81845}" type="datetimeFigureOut"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43300-0011-4769-8D50-7EF1D5B4F3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23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201449"/>
                </a:solidFill>
              </a:rPr>
              <a:t>Sims, G. L., &amp; </a:t>
            </a:r>
            <a:r>
              <a:rPr lang="en-US" err="1">
                <a:solidFill>
                  <a:srgbClr val="201449"/>
                </a:solidFill>
              </a:rPr>
              <a:t>LeClaire,</a:t>
            </a:r>
            <a:r>
              <a:rPr lang="en-US">
                <a:solidFill>
                  <a:srgbClr val="201449"/>
                </a:solidFill>
              </a:rPr>
              <a:t> A (2023, June 23). </a:t>
            </a:r>
            <a:r>
              <a:rPr lang="en-US" i="1">
                <a:solidFill>
                  <a:srgbClr val="201449"/>
                </a:solidFill>
              </a:rPr>
              <a:t>Neurological complications: Seizure.</a:t>
            </a:r>
            <a:endParaRPr lang="en-US">
              <a:solidFill>
                <a:srgbClr val="201449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43300-0011-4769-8D50-7EF1D5B4F37E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9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201449"/>
                </a:solidFill>
              </a:rPr>
              <a:t>Camicia, M., &amp; Lutz, B. J. (2023, June 30). </a:t>
            </a:r>
            <a:r>
              <a:rPr lang="en-US" i="1">
                <a:solidFill>
                  <a:srgbClr val="201449"/>
                </a:solidFill>
              </a:rPr>
              <a:t>Children and </a:t>
            </a:r>
            <a:r>
              <a:rPr lang="en-US" i="1" err="1">
                <a:solidFill>
                  <a:srgbClr val="201449"/>
                </a:solidFill>
              </a:rPr>
              <a:t>stroke</a:t>
            </a:r>
            <a:r>
              <a:rPr lang="en-US" err="1">
                <a:solidFill>
                  <a:srgbClr val="201449"/>
                </a:solidFill>
              </a:rPr>
              <a:t>.Medbridge</a:t>
            </a:r>
            <a:r>
              <a:rPr lang="en-US">
                <a:solidFill>
                  <a:srgbClr val="201449"/>
                </a:solidFill>
              </a:rPr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43300-0011-4769-8D50-7EF1D5B4F37E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81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DADC7-71C7-F51C-6F8C-FCCEA1F76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617D51-FCFF-265B-3E8F-A470606FE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21F0E3-BFE1-B3EF-5B37-5CC06640C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201449"/>
                </a:solidFill>
              </a:rPr>
              <a:t>Camicia, M., &amp; Lutz, B. J. (2023, June 30). </a:t>
            </a:r>
            <a:r>
              <a:rPr lang="en-US" i="1">
                <a:solidFill>
                  <a:srgbClr val="201449"/>
                </a:solidFill>
              </a:rPr>
              <a:t>Children and </a:t>
            </a:r>
            <a:r>
              <a:rPr lang="en-US" i="1" err="1">
                <a:solidFill>
                  <a:srgbClr val="201449"/>
                </a:solidFill>
              </a:rPr>
              <a:t>stroke</a:t>
            </a:r>
            <a:r>
              <a:rPr lang="en-US" err="1">
                <a:solidFill>
                  <a:srgbClr val="201449"/>
                </a:solidFill>
              </a:rPr>
              <a:t>.Medbridge</a:t>
            </a:r>
            <a:r>
              <a:rPr lang="en-US">
                <a:solidFill>
                  <a:srgbClr val="201449"/>
                </a:solidFill>
              </a:rPr>
              <a:t>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92AE5-9576-1BE4-F39B-E18480C4D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43300-0011-4769-8D50-7EF1D5B4F37E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4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Camicia, M., &amp; Lutz, B. J. (2023, June 11).  </a:t>
            </a:r>
            <a:r>
              <a:rPr lang="en-US" i="1">
                <a:ea typeface="Calibri"/>
                <a:cs typeface="Calibri"/>
              </a:rPr>
              <a:t>Classifications of stroke.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43300-0011-4769-8D50-7EF1D5B4F37E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7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7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9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3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5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2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47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1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4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1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8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dbz.fa.us2.oraclecloud.com/fscmUI/redwood/learner/learn/redirect?learningItemId=300001994887808&amp;learningItemType=ORA_COURSE" TargetMode="External"/><Relationship Id="rId2" Type="http://schemas.openxmlformats.org/officeDocument/2006/relationships/hyperlink" Target="https://upmc-chp.policystat.com/policy/18513800/lates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dbz.fa.us2.oraclecloud.com/fscmUI/redwood/learner/learn/redirect?learningItemId=300001994888407&amp;learningItemType=ORA_COURS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ocedures.lww.com/lnp/view.do?pId=54495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rocedures.lww.com/lnp/view.do?pId=544949&amp;disciplineId=41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B2D99-874B-2B2E-B567-24FF9F54C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722593"/>
          </a:xfrm>
        </p:spPr>
        <p:txBody>
          <a:bodyPr>
            <a:normAutofit/>
          </a:bodyPr>
          <a:lstStyle/>
          <a:p>
            <a:r>
              <a:rPr lang="en-US" sz="6600"/>
              <a:t>SDS/PACU Clinical Education Series:</a:t>
            </a:r>
            <a:br>
              <a:rPr lang="en-US"/>
            </a:b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3A29CF-9446-5B96-FB96-D8214F72C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4202"/>
            <a:ext cx="9144000" cy="764275"/>
          </a:xfrm>
        </p:spPr>
        <p:txBody>
          <a:bodyPr>
            <a:normAutofit/>
          </a:bodyPr>
          <a:lstStyle/>
          <a:p>
            <a:r>
              <a:rPr lang="en-US" sz="4000"/>
              <a:t>Neurological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09330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BDC0-0094-B148-9D7F-12A47FAA7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gradFill flip="none">
                  <a:gsLst>
                    <a:gs pos="0">
                      <a:srgbClr val="7162FE"/>
                    </a:gs>
                    <a:gs pos="100000">
                      <a:srgbClr val="F900A0">
                        <a:alpha val="70000"/>
                      </a:srgbClr>
                    </a:gs>
                  </a:gsLst>
                  <a:lin ang="0" scaled="1"/>
                  <a:tileRect/>
                </a:gradFill>
                <a:cs typeface="Angsana New"/>
              </a:rPr>
              <a:t>Classifications of Stroke</a:t>
            </a:r>
            <a:endParaRPr lang="en-US">
              <a:gradFill flip="none">
                <a:gsLst>
                  <a:gs pos="0">
                    <a:srgbClr val="7162FE"/>
                  </a:gs>
                  <a:gs pos="100000">
                    <a:srgbClr val="F900A0">
                      <a:alpha val="70000"/>
                    </a:srgbClr>
                  </a:gs>
                </a:gsLst>
                <a:lin ang="0" scaled="1"/>
                <a:tileRect/>
              </a:gra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0180C3-E08C-0240-6B8B-C02007AC66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822837"/>
              </p:ext>
            </p:extLst>
          </p:nvPr>
        </p:nvGraphicFramePr>
        <p:xfrm>
          <a:off x="838200" y="2178050"/>
          <a:ext cx="10515600" cy="399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680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C84F6-BCC9-7A88-5829-F33940EAE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F309E-A929-F49E-2FB5-001D49608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gradFill flip="none">
                  <a:gsLst>
                    <a:gs pos="0">
                      <a:srgbClr val="7162FE"/>
                    </a:gs>
                    <a:gs pos="100000">
                      <a:srgbClr val="F900A0">
                        <a:alpha val="70000"/>
                      </a:srgbClr>
                    </a:gs>
                  </a:gsLst>
                  <a:lin ang="0" scaled="1"/>
                  <a:tileRect/>
                </a:gradFill>
                <a:cs typeface="Angsana New"/>
              </a:rPr>
              <a:t>Stroke - Nursing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6E5A9-BBF2-398D-F8C8-8117DE601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Stay with the patient &amp; call for help</a:t>
            </a:r>
          </a:p>
          <a:p>
            <a:r>
              <a:rPr lang="en-US"/>
              <a:t>Note the symptoms and type of onset</a:t>
            </a:r>
            <a:endParaRPr lang="en-US">
              <a:solidFill>
                <a:srgbClr val="201449">
                  <a:alpha val="70000"/>
                </a:srgbClr>
              </a:solidFill>
            </a:endParaRPr>
          </a:p>
          <a:p>
            <a:pPr>
              <a:buClr>
                <a:srgbClr val="E4DEF6"/>
              </a:buClr>
            </a:pPr>
            <a:r>
              <a:rPr lang="en-US">
                <a:solidFill>
                  <a:srgbClr val="201449">
                    <a:alpha val="70000"/>
                  </a:srgbClr>
                </a:solidFill>
              </a:rPr>
              <a:t>Note side of symptoms/deficits</a:t>
            </a:r>
            <a:endParaRPr lang="en-US" err="1"/>
          </a:p>
          <a:p>
            <a:r>
              <a:rPr lang="en-US"/>
              <a:t>Maintain airway &amp; oxygenation</a:t>
            </a:r>
          </a:p>
          <a:p>
            <a:r>
              <a:rPr lang="en-US"/>
              <a:t>Prepare for CTH immediately</a:t>
            </a:r>
            <a:endParaRPr lang="en-US">
              <a:solidFill>
                <a:srgbClr val="201449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094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5ECF4-84E8-D72C-D0EB-26E8D8556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8679-C0A1-A365-AA50-74FCB94D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neurological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21F26-D9F1-D85A-A3F8-FDD031474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Increased intracranial pressure: Early recognition is key</a:t>
            </a:r>
          </a:p>
          <a:p>
            <a:pPr lvl="1"/>
            <a:r>
              <a:rPr lang="en-US"/>
              <a:t>Signs/symptoms- headache, vomiting, altered LOC, seizures, abnormal eye movements, pupillary changes, Cushing’s triad</a:t>
            </a:r>
          </a:p>
          <a:p>
            <a:pPr lvl="1"/>
            <a:endParaRPr lang="en-US"/>
          </a:p>
          <a:p>
            <a:pPr marL="571500" lvl="1">
              <a:lnSpc>
                <a:spcPct val="120000"/>
              </a:lnSpc>
            </a:pPr>
            <a:r>
              <a:rPr lang="en-US" sz="2800"/>
              <a:t>Delayed Emergence/altered level of consciousness</a:t>
            </a:r>
          </a:p>
          <a:p>
            <a:pPr lvl="1"/>
            <a:r>
              <a:rPr lang="en-US" sz="2800"/>
              <a:t>	</a:t>
            </a:r>
            <a:r>
              <a:rPr lang="en-US"/>
              <a:t>Do not assume that prolonged sedation is normal</a:t>
            </a:r>
          </a:p>
          <a:p>
            <a:pPr lvl="1"/>
            <a:r>
              <a:rPr lang="en-US"/>
              <a:t>	Escalate concern if patient does not progress or has a sudden change in 	LOC</a:t>
            </a:r>
          </a:p>
          <a:p>
            <a:pPr marL="457200" lvl="1" indent="0">
              <a:buNone/>
            </a:pPr>
            <a:r>
              <a:rPr lang="en-US"/>
              <a:t>	</a:t>
            </a:r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8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7C39D-479A-69D5-914E-BF15EB7EE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neurological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5E11B-2357-9294-C703-082EA5327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Hypoglycemia</a:t>
            </a:r>
          </a:p>
          <a:p>
            <a:pPr lvl="1"/>
            <a:r>
              <a:rPr lang="en-US"/>
              <a:t>Can present as altered LOC, lethargy, irritability, or seizures</a:t>
            </a:r>
          </a:p>
          <a:p>
            <a:pPr lvl="1"/>
            <a:r>
              <a:rPr lang="en-US"/>
              <a:t>Early glucose check for any change in LOC</a:t>
            </a:r>
          </a:p>
          <a:p>
            <a:pPr lvl="1"/>
            <a:endParaRPr lang="en-US"/>
          </a:p>
          <a:p>
            <a:pPr marL="571500" lvl="1">
              <a:lnSpc>
                <a:spcPct val="120000"/>
              </a:lnSpc>
            </a:pPr>
            <a:r>
              <a:rPr lang="en-US" sz="2800"/>
              <a:t>Pain &amp; pain management</a:t>
            </a:r>
          </a:p>
          <a:p>
            <a:pPr lvl="1"/>
            <a:r>
              <a:rPr lang="en-US" sz="2800"/>
              <a:t>	</a:t>
            </a:r>
            <a:r>
              <a:rPr lang="en-US"/>
              <a:t>Pain can mask neurologic changes</a:t>
            </a:r>
          </a:p>
          <a:p>
            <a:pPr lvl="1"/>
            <a:r>
              <a:rPr lang="en-US"/>
              <a:t>	Pain management and/or sedatives can also cloud assessment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848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EC0B6-2429-F151-CC3C-2B19CBF5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55395-3427-852F-C65D-6AA1C723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UPMC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08019-BBB2-4291-62D2-E14817226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Seizure Precautions (PTC-RN469 )</a:t>
            </a:r>
            <a:endParaRPr lang="en-US"/>
          </a:p>
          <a:p>
            <a:r>
              <a:rPr lang="en-US">
                <a:hlinkClick r:id="rId3"/>
              </a:rPr>
              <a:t>PLS Pediatric Stroke</a:t>
            </a:r>
            <a:endParaRPr lang="en-US"/>
          </a:p>
          <a:p>
            <a:r>
              <a:rPr lang="en-US">
                <a:hlinkClick r:id="rId4"/>
              </a:rPr>
              <a:t>PLS Status Epilepticus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5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BC632-9973-FB1C-2563-8BF17ACDD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FCD3C-54B8-225E-522F-C53D94EFE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>
                <a:ea typeface="+mn-lt"/>
                <a:cs typeface="+mn-lt"/>
              </a:rPr>
              <a:t>American Heart Association (2025). Pediatric advanced life support (PALS) provider manual. American Heart Association. ISBN 978-1-68472-339-3.</a:t>
            </a:r>
          </a:p>
          <a:p>
            <a:r>
              <a:rPr lang="en-US">
                <a:ea typeface="+mn-lt"/>
                <a:cs typeface="+mn-lt"/>
              </a:rPr>
              <a:t>Camicia, M., &amp; Lutz, B. J. (2023, June 30). </a:t>
            </a:r>
            <a:r>
              <a:rPr lang="en-US" i="1">
                <a:ea typeface="+mn-lt"/>
                <a:cs typeface="+mn-lt"/>
              </a:rPr>
              <a:t>Children and stroke</a:t>
            </a:r>
            <a:r>
              <a:rPr lang="en-US">
                <a:ea typeface="+mn-lt"/>
                <a:cs typeface="+mn-lt"/>
              </a:rPr>
              <a:t>. </a:t>
            </a:r>
            <a:r>
              <a:rPr lang="en-US" err="1">
                <a:ea typeface="+mn-lt"/>
                <a:cs typeface="+mn-lt"/>
              </a:rPr>
              <a:t>Medbridge</a:t>
            </a:r>
            <a:r>
              <a:rPr lang="en-US">
                <a:ea typeface="+mn-lt"/>
                <a:cs typeface="+mn-lt"/>
              </a:rPr>
              <a:t>.</a:t>
            </a:r>
          </a:p>
          <a:p>
            <a:pPr>
              <a:buClr>
                <a:srgbClr val="E4DEF6"/>
              </a:buClr>
            </a:pPr>
            <a:r>
              <a:rPr lang="en-US">
                <a:solidFill>
                  <a:srgbClr val="201449">
                    <a:alpha val="70000"/>
                  </a:srgbClr>
                </a:solidFill>
                <a:latin typeface="Avenir Next LT Pro"/>
                <a:ea typeface="Calibri"/>
                <a:cs typeface="Calibri"/>
              </a:rPr>
              <a:t>Camicia, M., &amp; Lutz, B. J. (2023, June 11).</a:t>
            </a:r>
            <a:r>
              <a:rPr lang="en-US" i="1">
                <a:solidFill>
                  <a:srgbClr val="201449">
                    <a:alpha val="70000"/>
                  </a:srgbClr>
                </a:solidFill>
                <a:latin typeface="Avenir Next LT Pro"/>
                <a:ea typeface="Calibri"/>
                <a:cs typeface="Calibri"/>
              </a:rPr>
              <a:t> Classifications of stroke. </a:t>
            </a:r>
            <a:r>
              <a:rPr lang="en-US" err="1">
                <a:solidFill>
                  <a:srgbClr val="201449">
                    <a:alpha val="70000"/>
                  </a:srgbClr>
                </a:solidFill>
                <a:latin typeface="Avenir Next LT Pro"/>
                <a:ea typeface="Calibri"/>
                <a:cs typeface="Calibri"/>
              </a:rPr>
              <a:t>Medbridge</a:t>
            </a:r>
            <a:r>
              <a:rPr lang="en-US">
                <a:solidFill>
                  <a:srgbClr val="201449">
                    <a:alpha val="70000"/>
                  </a:srgbClr>
                </a:solidFill>
                <a:latin typeface="Avenir Next LT Pro"/>
                <a:ea typeface="Calibri"/>
                <a:cs typeface="Calibri"/>
              </a:rPr>
              <a:t>.</a:t>
            </a:r>
            <a:endParaRPr lang="en-US">
              <a:solidFill>
                <a:srgbClr val="201449">
                  <a:alpha val="70000"/>
                </a:srgbClr>
              </a:solidFill>
              <a:latin typeface="Avenir Next LT Pro"/>
              <a:ea typeface="+mn-lt"/>
              <a:cs typeface="+mn-lt"/>
            </a:endParaRPr>
          </a:p>
          <a:p>
            <a:pPr>
              <a:buClr>
                <a:srgbClr val="E4DEF6"/>
              </a:buClr>
            </a:pPr>
            <a:r>
              <a:rPr lang="en-US">
                <a:ea typeface="+mn-lt"/>
                <a:cs typeface="+mn-lt"/>
              </a:rPr>
              <a:t>Hockenberry, M. J., &amp; Wilson, D. (2023). </a:t>
            </a:r>
            <a:r>
              <a:rPr lang="en-US" i="1">
                <a:ea typeface="+mn-lt"/>
                <a:cs typeface="+mn-lt"/>
              </a:rPr>
              <a:t>Wong’s nursing care of infants and children</a:t>
            </a:r>
            <a:r>
              <a:rPr lang="en-US">
                <a:ea typeface="+mn-lt"/>
                <a:cs typeface="+mn-lt"/>
              </a:rPr>
              <a:t> (12th ed.). Elsevier.</a:t>
            </a:r>
          </a:p>
          <a:p>
            <a:pPr>
              <a:buClr>
                <a:srgbClr val="E4DEF6"/>
              </a:buClr>
            </a:pPr>
            <a:r>
              <a:rPr lang="en-US"/>
              <a:t>Shaw E, Patel S, Davies P, Stewart C. </a:t>
            </a:r>
            <a:r>
              <a:rPr lang="en-US" i="1"/>
              <a:t>Managing raised intracranial pressure in </a:t>
            </a:r>
            <a:r>
              <a:rPr lang="en-US" i="1" err="1"/>
              <a:t>paediatric</a:t>
            </a:r>
            <a:r>
              <a:rPr lang="en-US" i="1"/>
              <a:t> brain injury.</a:t>
            </a:r>
            <a:r>
              <a:rPr lang="en-US"/>
              <a:t> </a:t>
            </a:r>
            <a:r>
              <a:rPr lang="en-US" err="1"/>
              <a:t>Paediatrics</a:t>
            </a:r>
            <a:r>
              <a:rPr lang="en-US"/>
              <a:t> and Child Health. 2023;33(11):350–356.</a:t>
            </a:r>
            <a:endParaRPr lang="en-US">
              <a:solidFill>
                <a:srgbClr val="201449">
                  <a:alpha val="70000"/>
                </a:srgbClr>
              </a:solidFill>
            </a:endParaRPr>
          </a:p>
          <a:p>
            <a:pPr>
              <a:buClr>
                <a:srgbClr val="E4DEF6"/>
              </a:buClr>
            </a:pPr>
            <a:r>
              <a:rPr lang="en-US" sz="3000">
                <a:latin typeface="Avenir Next LT Pro"/>
                <a:ea typeface="Calibri"/>
                <a:cs typeface="Calibri"/>
              </a:rPr>
              <a:t>Sims, G. L., &amp; LeClaire, A (2023, June 23). </a:t>
            </a:r>
            <a:r>
              <a:rPr lang="en-US" sz="3000" i="1">
                <a:latin typeface="Avenir Next LT Pro"/>
                <a:ea typeface="Calibri"/>
                <a:cs typeface="Calibri"/>
              </a:rPr>
              <a:t>Neurological complications: Seizure. </a:t>
            </a:r>
            <a:r>
              <a:rPr lang="en-US" sz="3000" err="1">
                <a:latin typeface="Avenir Next LT Pro"/>
                <a:ea typeface="Calibri"/>
                <a:cs typeface="Calibri"/>
              </a:rPr>
              <a:t>Medbridge</a:t>
            </a:r>
            <a:r>
              <a:rPr lang="en-US" sz="3000">
                <a:latin typeface="Avenir Next LT Pro"/>
                <a:ea typeface="Calibri"/>
                <a:cs typeface="Calibri"/>
              </a:rPr>
              <a:t>. </a:t>
            </a:r>
            <a:endParaRPr lang="en-US" sz="3600">
              <a:solidFill>
                <a:srgbClr val="201449">
                  <a:alpha val="70000"/>
                </a:srgbClr>
              </a:solidFill>
              <a:latin typeface="Avenir Next LT Pro"/>
            </a:endParaRPr>
          </a:p>
          <a:p>
            <a:pPr>
              <a:buClr>
                <a:srgbClr val="E4DEF6"/>
              </a:buClr>
            </a:pPr>
            <a:r>
              <a:rPr lang="en-US"/>
              <a:t>UPMC Children’s Hospital of Pittsburgh (2025). Seizure Precautions (PTC-RN469 ). Retrieved March, 30, 2026, from </a:t>
            </a:r>
            <a:r>
              <a:rPr lang="en-US" err="1"/>
              <a:t>PolicyStat</a:t>
            </a:r>
            <a:r>
              <a:rPr lang="en-US"/>
              <a:t> ID 18513800.</a:t>
            </a:r>
          </a:p>
          <a:p>
            <a:pPr>
              <a:buClr>
                <a:srgbClr val="E4DEF6"/>
              </a:buClr>
            </a:pPr>
            <a:r>
              <a:rPr lang="en-US">
                <a:solidFill>
                  <a:srgbClr val="625A7F"/>
                </a:solidFill>
              </a:rPr>
              <a:t>Wolters Kluwer. (2025). </a:t>
            </a:r>
            <a:r>
              <a:rPr lang="en-US" i="1">
                <a:solidFill>
                  <a:srgbClr val="625A7F"/>
                </a:solidFill>
              </a:rPr>
              <a:t>Seizure management, pediatric</a:t>
            </a:r>
            <a:r>
              <a:rPr lang="en-US">
                <a:solidFill>
                  <a:srgbClr val="625A7F"/>
                </a:solidFill>
              </a:rPr>
              <a:t>. Lippincott® Procedures. Retrieved March 30, 2026 from </a:t>
            </a:r>
            <a:r>
              <a:rPr lang="en-US">
                <a:solidFill>
                  <a:srgbClr val="625A7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Lippincott® Solutions</a:t>
            </a:r>
            <a:endParaRPr lang="en-US">
              <a:solidFill>
                <a:srgbClr val="625A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3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1DF3E2F-0A88-4C55-8678-0764BF733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CE4290-DA72-5956-D05D-CE213301C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463" y="2379643"/>
            <a:ext cx="3200400" cy="2014424"/>
          </a:xfrm>
        </p:spPr>
        <p:txBody>
          <a:bodyPr anchor="ctr">
            <a:normAutofit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Baseline Neurologic Assessment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1DE815-A72D-2BB0-D137-58D7F91E87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246920"/>
              </p:ext>
            </p:extLst>
          </p:nvPr>
        </p:nvGraphicFramePr>
        <p:xfrm>
          <a:off x="4293704" y="609600"/>
          <a:ext cx="706009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7" name="TextBox 326">
            <a:extLst>
              <a:ext uri="{FF2B5EF4-FFF2-40B4-BE49-F238E27FC236}">
                <a16:creationId xmlns:a16="http://schemas.microsoft.com/office/drawing/2014/main" id="{70F79E2F-7493-5B9A-F56F-81BD3918BC1E}"/>
              </a:ext>
            </a:extLst>
          </p:cNvPr>
          <p:cNvSpPr txBox="1"/>
          <p:nvPr/>
        </p:nvSpPr>
        <p:spPr>
          <a:xfrm>
            <a:off x="717364" y="4795923"/>
            <a:ext cx="3344208" cy="1384995"/>
          </a:xfrm>
          <a:custGeom>
            <a:avLst/>
            <a:gdLst>
              <a:gd name="csX0" fmla="*/ 0 w 3344208"/>
              <a:gd name="csY0" fmla="*/ 0 h 1384995"/>
              <a:gd name="csX1" fmla="*/ 3344208 w 3344208"/>
              <a:gd name="csY1" fmla="*/ 0 h 1384995"/>
              <a:gd name="csX2" fmla="*/ 3344208 w 3344208"/>
              <a:gd name="csY2" fmla="*/ 1384995 h 1384995"/>
              <a:gd name="csX3" fmla="*/ 0 w 3344208"/>
              <a:gd name="csY3" fmla="*/ 1384995 h 1384995"/>
              <a:gd name="csX4" fmla="*/ 0 w 3344208"/>
              <a:gd name="csY4" fmla="*/ 0 h 13849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344208" h="1384995" fill="none" extrusionOk="0">
                <a:moveTo>
                  <a:pt x="0" y="0"/>
                </a:moveTo>
                <a:cubicBezTo>
                  <a:pt x="1288144" y="-149972"/>
                  <a:pt x="2041506" y="85198"/>
                  <a:pt x="3344208" y="0"/>
                </a:cubicBezTo>
                <a:cubicBezTo>
                  <a:pt x="3260018" y="563504"/>
                  <a:pt x="3320832" y="1220740"/>
                  <a:pt x="3344208" y="1384995"/>
                </a:cubicBezTo>
                <a:cubicBezTo>
                  <a:pt x="2668943" y="1476371"/>
                  <a:pt x="643679" y="1378938"/>
                  <a:pt x="0" y="1384995"/>
                </a:cubicBezTo>
                <a:cubicBezTo>
                  <a:pt x="-86608" y="898453"/>
                  <a:pt x="-15374" y="635463"/>
                  <a:pt x="0" y="0"/>
                </a:cubicBezTo>
                <a:close/>
              </a:path>
              <a:path w="3344208" h="1384995" stroke="0" extrusionOk="0">
                <a:moveTo>
                  <a:pt x="0" y="0"/>
                </a:moveTo>
                <a:cubicBezTo>
                  <a:pt x="986340" y="-113254"/>
                  <a:pt x="2064774" y="102601"/>
                  <a:pt x="3344208" y="0"/>
                </a:cubicBezTo>
                <a:cubicBezTo>
                  <a:pt x="3439517" y="413840"/>
                  <a:pt x="3299441" y="1117170"/>
                  <a:pt x="3344208" y="1384995"/>
                </a:cubicBezTo>
                <a:cubicBezTo>
                  <a:pt x="2671650" y="1440805"/>
                  <a:pt x="1050129" y="1553953"/>
                  <a:pt x="0" y="1384995"/>
                </a:cubicBezTo>
                <a:cubicBezTo>
                  <a:pt x="53517" y="694126"/>
                  <a:pt x="-51883" y="57197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9921161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i="1"/>
              <a:t>Immediately report change in consciousness, significant change in pupils, seizure activity, severe headaches with and without emesis, high-pitched cries, and bulging fontanels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42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1DF3E2F-0A88-4C55-8678-0764BF733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9E4FC-1DA2-EBB9-11BF-9471A8C47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4944" y="5464628"/>
            <a:ext cx="5148943" cy="897392"/>
          </a:xfrm>
        </p:spPr>
        <p:txBody>
          <a:bodyPr anchor="ctr">
            <a:normAutofit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Glasgow Coma Scale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F46D39A-F47C-71F6-AAF2-D81B3167E3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009120"/>
              </p:ext>
            </p:extLst>
          </p:nvPr>
        </p:nvGraphicFramePr>
        <p:xfrm>
          <a:off x="897362" y="761998"/>
          <a:ext cx="10597951" cy="4707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17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DF97B-B008-86BE-13A3-8284AF5BC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6390"/>
            <a:ext cx="10515600" cy="731520"/>
          </a:xfrm>
        </p:spPr>
        <p:txBody>
          <a:bodyPr>
            <a:normAutofit/>
          </a:bodyPr>
          <a:lstStyle/>
          <a:p>
            <a:r>
              <a:rPr lang="en-US" sz="3200"/>
              <a:t>Glasgow Coma Scale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DC0EF77-6923-0107-FF62-DE1EEBCE5F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624273"/>
              </p:ext>
            </p:extLst>
          </p:nvPr>
        </p:nvGraphicFramePr>
        <p:xfrm>
          <a:off x="269966" y="1132115"/>
          <a:ext cx="11538856" cy="554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525">
                  <a:extLst>
                    <a:ext uri="{9D8B030D-6E8A-4147-A177-3AD203B41FA5}">
                      <a16:colId xmlns:a16="http://schemas.microsoft.com/office/drawing/2014/main" val="4116393156"/>
                    </a:ext>
                  </a:extLst>
                </a:gridCol>
                <a:gridCol w="1393372">
                  <a:extLst>
                    <a:ext uri="{9D8B030D-6E8A-4147-A177-3AD203B41FA5}">
                      <a16:colId xmlns:a16="http://schemas.microsoft.com/office/drawing/2014/main" val="3601706367"/>
                    </a:ext>
                  </a:extLst>
                </a:gridCol>
                <a:gridCol w="1393371">
                  <a:extLst>
                    <a:ext uri="{9D8B030D-6E8A-4147-A177-3AD203B41FA5}">
                      <a16:colId xmlns:a16="http://schemas.microsoft.com/office/drawing/2014/main" val="3063036527"/>
                    </a:ext>
                  </a:extLst>
                </a:gridCol>
                <a:gridCol w="2098766">
                  <a:extLst>
                    <a:ext uri="{9D8B030D-6E8A-4147-A177-3AD203B41FA5}">
                      <a16:colId xmlns:a16="http://schemas.microsoft.com/office/drawing/2014/main" val="1605511564"/>
                    </a:ext>
                  </a:extLst>
                </a:gridCol>
                <a:gridCol w="2116183">
                  <a:extLst>
                    <a:ext uri="{9D8B030D-6E8A-4147-A177-3AD203B41FA5}">
                      <a16:colId xmlns:a16="http://schemas.microsoft.com/office/drawing/2014/main" val="4193033533"/>
                    </a:ext>
                  </a:extLst>
                </a:gridCol>
                <a:gridCol w="1900087">
                  <a:extLst>
                    <a:ext uri="{9D8B030D-6E8A-4147-A177-3AD203B41FA5}">
                      <a16:colId xmlns:a16="http://schemas.microsoft.com/office/drawing/2014/main" val="3124401507"/>
                    </a:ext>
                  </a:extLst>
                </a:gridCol>
                <a:gridCol w="1696552">
                  <a:extLst>
                    <a:ext uri="{9D8B030D-6E8A-4147-A177-3AD203B41FA5}">
                      <a16:colId xmlns:a16="http://schemas.microsoft.com/office/drawing/2014/main" val="4210361374"/>
                    </a:ext>
                  </a:extLst>
                </a:gridCol>
              </a:tblGrid>
              <a:tr h="375854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Infant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Infant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Infant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51645"/>
                  </a:ext>
                </a:extLst>
              </a:tr>
              <a:tr h="845672"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Eye Opening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Eye Opening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Best Motor Response</a:t>
                      </a:r>
                    </a:p>
                    <a:p>
                      <a:pPr algn="ctr"/>
                      <a:endParaRPr lang="en-US" sz="160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Best Motor Response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Best Verbal Response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Best Verbal Response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019808"/>
                  </a:ext>
                </a:extLst>
              </a:tr>
              <a:tr h="53246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Obeys commands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Spontaneous movements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525719"/>
                  </a:ext>
                </a:extLst>
              </a:tr>
              <a:tr h="53246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Localizes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Withdraws to touch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Oriented &amp; converses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Smiles, coos, and babbles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78589"/>
                  </a:ext>
                </a:extLst>
              </a:tr>
              <a:tr h="78767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Spontaneously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Spontaneously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Flexion-appropriate withdraw to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Flexion-appropriate withdraw to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Disoriented, confused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Cries but is consolable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25481"/>
                  </a:ext>
                </a:extLst>
              </a:tr>
              <a:tr h="970956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verbal command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shout, speech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Flexion-abnormal (decorticate rigidity)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Flexion-abnormal (decorticate rigidity)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Inappropriate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Persistent, inappropriate crying and/or screaming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766390"/>
                  </a:ext>
                </a:extLst>
              </a:tr>
              <a:tr h="75170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Extension (decerebrate rigidity)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Extension (decerebrate rigidity)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Incomprehensible sounds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Moans, grunts to pain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8584"/>
                  </a:ext>
                </a:extLst>
              </a:tr>
              <a:tr h="375854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response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459663"/>
                  </a:ext>
                </a:extLst>
              </a:tr>
              <a:tr h="375854">
                <a:tc gridSpan="7">
                  <a:txBody>
                    <a:bodyPr/>
                    <a:lstStyle/>
                    <a:p>
                      <a:pPr algn="ctr"/>
                      <a:r>
                        <a:rPr lang="en-US"/>
                        <a:t>Total= 3 to 15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648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99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DD9B9-FE99-76E3-A29D-4558F4FD7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FF6F-3791-E3AE-9F22-08537D51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A8A74-B8CB-0EC6-A46B-DE990B0F6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is a seizure?</a:t>
            </a:r>
          </a:p>
          <a:p>
            <a:pPr lvl="1"/>
            <a:r>
              <a:rPr lang="en-US"/>
              <a:t>A sudden, abnormal burst of electrical activity in the brain</a:t>
            </a:r>
          </a:p>
          <a:p>
            <a:pPr lvl="1"/>
            <a:r>
              <a:rPr lang="en-US"/>
              <a:t>May affect movement, awareness, behavior, or autonomic function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See Lippincott reference for more details on the variety of seizures:</a:t>
            </a:r>
          </a:p>
          <a:p>
            <a:pPr lvl="1"/>
            <a:r>
              <a:rPr lang="en-US">
                <a:hlinkClick r:id="rId2"/>
              </a:rPr>
              <a:t>Lippincott® Solutions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63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3EAE6-6932-5558-69A7-47D19A7C9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epilepsy types&#10;&#10;AI-generated content may be incorrect.">
            <a:extLst>
              <a:ext uri="{FF2B5EF4-FFF2-40B4-BE49-F238E27FC236}">
                <a16:creationId xmlns:a16="http://schemas.microsoft.com/office/drawing/2014/main" id="{B911E414-6270-49AC-A548-E18AB5E6C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948" y="587505"/>
            <a:ext cx="7988039" cy="575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2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167C-5CEB-0D52-785A-6B2174DE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723F-8559-5024-5736-D214AA3CD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gradFill flip="none">
                  <a:gsLst>
                    <a:gs pos="0">
                      <a:srgbClr val="7162FE"/>
                    </a:gs>
                    <a:gs pos="100000">
                      <a:srgbClr val="F900A0">
                        <a:alpha val="70000"/>
                      </a:srgbClr>
                    </a:gs>
                  </a:gsLst>
                  <a:lin ang="0" scaled="1"/>
                  <a:tileRect/>
                </a:gradFill>
                <a:cs typeface="Angsana New"/>
              </a:rPr>
              <a:t>Seizures- Nursing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8C7E7-E6E7-BDCE-69A9-2F1FD1017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Stay with the patient &amp; call for help</a:t>
            </a:r>
          </a:p>
          <a:p>
            <a:r>
              <a:rPr lang="en-US"/>
              <a:t>Note the time of onset/completion &amp; characteristics</a:t>
            </a:r>
          </a:p>
          <a:p>
            <a:r>
              <a:rPr lang="en-US"/>
              <a:t>Maintain airway &amp; oxygenation</a:t>
            </a:r>
          </a:p>
          <a:p>
            <a:r>
              <a:rPr lang="en-US"/>
              <a:t>Protect from further injury</a:t>
            </a:r>
          </a:p>
        </p:txBody>
      </p:sp>
    </p:spTree>
    <p:extLst>
      <p:ext uri="{BB962C8B-B14F-4D97-AF65-F5344CB8AC3E}">
        <p14:creationId xmlns:p14="http://schemas.microsoft.com/office/powerpoint/2010/main" val="285229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35851-CBF5-802E-C550-C59DA70CA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B7F6D-071C-D4C3-A371-91189F1B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6866"/>
            <a:ext cx="10515600" cy="803049"/>
          </a:xfrm>
        </p:spPr>
        <p:txBody>
          <a:bodyPr>
            <a:normAutofit fontScale="90000"/>
          </a:bodyPr>
          <a:lstStyle/>
          <a:p>
            <a:r>
              <a:rPr lang="en-US">
                <a:gradFill flip="none">
                  <a:gsLst>
                    <a:gs pos="0">
                      <a:srgbClr val="7162FE"/>
                    </a:gs>
                    <a:gs pos="100000">
                      <a:srgbClr val="F900A0">
                        <a:alpha val="70000"/>
                      </a:srgbClr>
                    </a:gs>
                  </a:gsLst>
                  <a:lin ang="0" scaled="1"/>
                  <a:tileRect/>
                </a:gradFill>
                <a:cs typeface="Angsana New"/>
              </a:rPr>
              <a:t>Strokes - 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995B2-2AB5-F010-0177-35F971A58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29" y="1993600"/>
            <a:ext cx="10515600" cy="399830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n-US" sz="2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28600" indent="0">
              <a:buNone/>
            </a:pPr>
            <a:endParaRPr lang="en-US">
              <a:solidFill>
                <a:srgbClr val="201449">
                  <a:alpha val="70000"/>
                </a:srgbClr>
              </a:solidFill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91912E3F-13FF-18D9-160A-E52CDD4D5E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396153"/>
              </p:ext>
            </p:extLst>
          </p:nvPr>
        </p:nvGraphicFramePr>
        <p:xfrm>
          <a:off x="2111829" y="1306286"/>
          <a:ext cx="7968342" cy="5007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3712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BB793-BC22-5DB7-8672-CFA21674F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25E9-DE30-7043-0E1B-DC0B07D83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6866"/>
            <a:ext cx="10515600" cy="803049"/>
          </a:xfrm>
        </p:spPr>
        <p:txBody>
          <a:bodyPr>
            <a:normAutofit fontScale="90000"/>
          </a:bodyPr>
          <a:lstStyle/>
          <a:p>
            <a:r>
              <a:rPr lang="en-US">
                <a:gradFill flip="none">
                  <a:gsLst>
                    <a:gs pos="0">
                      <a:srgbClr val="7162FE"/>
                    </a:gs>
                    <a:gs pos="100000">
                      <a:srgbClr val="F900A0">
                        <a:alpha val="70000"/>
                      </a:srgbClr>
                    </a:gs>
                  </a:gsLst>
                  <a:lin ang="0" scaled="1"/>
                  <a:tileRect/>
                </a:gradFill>
                <a:cs typeface="Angsana New"/>
              </a:rPr>
              <a:t>Strokes - 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6430C-9AB7-D1E3-7C2D-2164E1DD7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29" y="1993600"/>
            <a:ext cx="10515600" cy="399830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n-US" sz="2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28600" indent="0">
              <a:buNone/>
            </a:pPr>
            <a:endParaRPr lang="en-US">
              <a:solidFill>
                <a:srgbClr val="201449">
                  <a:alpha val="70000"/>
                </a:srgbClr>
              </a:solidFill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9C92B39B-791F-DA54-7829-4BFE1260AC49}"/>
              </a:ext>
            </a:extLst>
          </p:cNvPr>
          <p:cNvGraphicFramePr/>
          <p:nvPr/>
        </p:nvGraphicFramePr>
        <p:xfrm>
          <a:off x="2111829" y="1306286"/>
          <a:ext cx="7968342" cy="5007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3086164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Luminous</Template>
  <TotalTime>0</TotalTime>
  <Words>1101</Words>
  <Application>Microsoft Office PowerPoint</Application>
  <PresentationFormat>Widescreen</PresentationFormat>
  <Paragraphs>187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Angsana New</vt:lpstr>
      <vt:lpstr>Arial</vt:lpstr>
      <vt:lpstr>Avenir Next LT Pro</vt:lpstr>
      <vt:lpstr>Calibri</vt:lpstr>
      <vt:lpstr>Sabon Next LT</vt:lpstr>
      <vt:lpstr>Wingdings</vt:lpstr>
      <vt:lpstr>LuminousVTI</vt:lpstr>
      <vt:lpstr>SDS/PACU Clinical Education Series: </vt:lpstr>
      <vt:lpstr>Baseline Neurologic Assessment</vt:lpstr>
      <vt:lpstr>Glasgow Coma Scale</vt:lpstr>
      <vt:lpstr>Glasgow Coma Scale</vt:lpstr>
      <vt:lpstr>Seizures</vt:lpstr>
      <vt:lpstr>PowerPoint Presentation</vt:lpstr>
      <vt:lpstr>Seizures- Nursing Interventions</vt:lpstr>
      <vt:lpstr>Strokes - Key Points</vt:lpstr>
      <vt:lpstr>Strokes - Key Points</vt:lpstr>
      <vt:lpstr>Classifications of Stroke</vt:lpstr>
      <vt:lpstr>Stroke - Nursing Interventions</vt:lpstr>
      <vt:lpstr>Other neurological considerations</vt:lpstr>
      <vt:lpstr>Other neurological considerations</vt:lpstr>
      <vt:lpstr>UPMC Resources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Kane, Michelle</dc:creator>
  <cp:lastModifiedBy>Barone, Annamarie</cp:lastModifiedBy>
  <cp:revision>2</cp:revision>
  <dcterms:created xsi:type="dcterms:W3CDTF">2026-03-30T13:38:18Z</dcterms:created>
  <dcterms:modified xsi:type="dcterms:W3CDTF">2026-05-15T10:44:50Z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e4b1be8-281e-475d-98b0-21c3457e5a46_Enabled">
    <vt:lpwstr>true</vt:lpwstr>
  </property>
  <property fmtid="{D5CDD505-2E9C-101B-9397-08002B2CF9AE}" pid="3" name="MSIP_Label_5e4b1be8-281e-475d-98b0-21c3457e5a46_SetDate">
    <vt:lpwstr>2026-03-30T13:39:47Z</vt:lpwstr>
  </property>
  <property fmtid="{D5CDD505-2E9C-101B-9397-08002B2CF9AE}" pid="4" name="MSIP_Label_5e4b1be8-281e-475d-98b0-21c3457e5a46_Method">
    <vt:lpwstr>Standard</vt:lpwstr>
  </property>
  <property fmtid="{D5CDD505-2E9C-101B-9397-08002B2CF9AE}" pid="5" name="MSIP_Label_5e4b1be8-281e-475d-98b0-21c3457e5a46_Name">
    <vt:lpwstr>Public</vt:lpwstr>
  </property>
  <property fmtid="{D5CDD505-2E9C-101B-9397-08002B2CF9AE}" pid="6" name="MSIP_Label_5e4b1be8-281e-475d-98b0-21c3457e5a46_SiteId">
    <vt:lpwstr>8b3dd73e-4e72-4679-b191-56da1588712b</vt:lpwstr>
  </property>
  <property fmtid="{D5CDD505-2E9C-101B-9397-08002B2CF9AE}" pid="7" name="MSIP_Label_5e4b1be8-281e-475d-98b0-21c3457e5a46_ActionId">
    <vt:lpwstr>c8de6b94-0140-490a-8790-6f07213ade69</vt:lpwstr>
  </property>
  <property fmtid="{D5CDD505-2E9C-101B-9397-08002B2CF9AE}" pid="8" name="MSIP_Label_5e4b1be8-281e-475d-98b0-21c3457e5a46_ContentBits">
    <vt:lpwstr>0</vt:lpwstr>
  </property>
  <property fmtid="{D5CDD505-2E9C-101B-9397-08002B2CF9AE}" pid="9" name="MSIP_Label_5e4b1be8-281e-475d-98b0-21c3457e5a46_Tag">
    <vt:lpwstr>10, 3, 0, 1</vt:lpwstr>
  </property>
</Properties>
</file>