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Continuing Education Information</a:t>
            </a:r>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b="1" dirty="0"/>
              <a:t>1.0 hour is approved for this course. </a:t>
            </a:r>
          </a:p>
          <a:p>
            <a:r>
              <a:rPr lang="en-US" dirty="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1.0 continuing education credits</a:t>
            </a:r>
            <a:r>
              <a:rPr lang="en-US" dirty="0"/>
              <a:t>.</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r>
              <a:rPr lang="en-US" sz="32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2024 JHF, PRHI, HCF, &amp; WHAMglobal</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TotalTime>
  <Words>398</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Retrospect</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Dorn, Carolyn</cp:lastModifiedBy>
  <cp:revision>30</cp:revision>
  <dcterms:created xsi:type="dcterms:W3CDTF">2020-02-18T19:41:54Z</dcterms:created>
  <dcterms:modified xsi:type="dcterms:W3CDTF">2026-06-15T12:28:40Z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2026-06-15T12:28:40Z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5182098c-6731-4cba-97ee-93a2dd63e26f</vt:lpwstr>
  </property>
  <property fmtid="{D5CDD505-2E9C-101B-9397-08002B2CF9AE}" pid="8" name="MSIP_Label_5e4b1be8-281e-475d-98b0-21c3457e5a46_ContentBits">
    <vt:lpwstr>0</vt:lpwstr>
  </property>
  <property fmtid="{D5CDD505-2E9C-101B-9397-08002B2CF9AE}" pid="9" name="MSIP_Label_5e4b1be8-281e-475d-98b0-21c3457e5a46_Tag">
    <vt:lpwstr>10, 3, 0, 1</vt:lpwstr>
  </property>
</Properties>
</file>