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6" d="100"/>
          <a:sy n="106" d="100"/>
        </p:scale>
        <p:origin x="1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2026-06-23T12:29:58Z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2026-06-23T12:29:58Z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22de5734-7845-4eb1-945b-88f756a0d004</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