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06" d="100"/>
          <a:sy n="106" d="100"/>
        </p:scale>
        <p:origin x="13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1.5 hours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1.5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28</cp:revision>
  <dcterms:created xsi:type="dcterms:W3CDTF">2020-02-18T19:41:54Z</dcterms:created>
  <dcterms:modified xsi:type="dcterms:W3CDTF">2026-06-23T12:09:59Z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2026-06-23T12:09:59Z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c9db0c17-3533-4e9a-8a25-fb7bce3a7196</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