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6/30/2026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is 4.0 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2926</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2026-06-30T14:54:02Z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